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1" r:id="rId2"/>
    <p:sldId id="266" r:id="rId3"/>
    <p:sldId id="262" r:id="rId4"/>
    <p:sldId id="279" r:id="rId5"/>
    <p:sldId id="334" r:id="rId6"/>
    <p:sldId id="264" r:id="rId7"/>
    <p:sldId id="265" r:id="rId8"/>
    <p:sldId id="267" r:id="rId9"/>
    <p:sldId id="256" r:id="rId10"/>
    <p:sldId id="268" r:id="rId11"/>
    <p:sldId id="270" r:id="rId12"/>
    <p:sldId id="269" r:id="rId13"/>
    <p:sldId id="259" r:id="rId14"/>
    <p:sldId id="271" r:id="rId15"/>
    <p:sldId id="272" r:id="rId16"/>
    <p:sldId id="273" r:id="rId17"/>
    <p:sldId id="274" r:id="rId18"/>
    <p:sldId id="275" r:id="rId19"/>
    <p:sldId id="277" r:id="rId20"/>
    <p:sldId id="278" r:id="rId21"/>
    <p:sldId id="280" r:id="rId22"/>
    <p:sldId id="281" r:id="rId23"/>
    <p:sldId id="282" r:id="rId24"/>
    <p:sldId id="283" r:id="rId25"/>
    <p:sldId id="284" r:id="rId26"/>
    <p:sldId id="285" r:id="rId27"/>
    <p:sldId id="286" r:id="rId28"/>
    <p:sldId id="287" r:id="rId29"/>
    <p:sldId id="289" r:id="rId30"/>
    <p:sldId id="291" r:id="rId31"/>
    <p:sldId id="292" r:id="rId32"/>
    <p:sldId id="293" r:id="rId33"/>
    <p:sldId id="295" r:id="rId34"/>
    <p:sldId id="296" r:id="rId35"/>
    <p:sldId id="298" r:id="rId36"/>
    <p:sldId id="299" r:id="rId37"/>
    <p:sldId id="322" r:id="rId38"/>
    <p:sldId id="297" r:id="rId39"/>
    <p:sldId id="331" r:id="rId40"/>
    <p:sldId id="332" r:id="rId41"/>
    <p:sldId id="333" r:id="rId42"/>
    <p:sldId id="308" r:id="rId43"/>
    <p:sldId id="336" r:id="rId4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011" autoAdjust="0"/>
    <p:restoredTop sz="94660"/>
  </p:normalViewPr>
  <p:slideViewPr>
    <p:cSldViewPr snapToGrid="0" showGuides="1">
      <p:cViewPr varScale="1">
        <p:scale>
          <a:sx n="84" d="100"/>
          <a:sy n="84" d="100"/>
        </p:scale>
        <p:origin x="30" y="3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D7EDC75-2D9D-4002-B1E7-6DDAF79F2C2A}" type="doc">
      <dgm:prSet loTypeId="urn:microsoft.com/office/officeart/2009/layout/CircleArrowProcess" loCatId="process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pPr latinLnBrk="1"/>
          <a:endParaRPr lang="ko-KR" altLang="en-US"/>
        </a:p>
      </dgm:t>
    </dgm:pt>
    <dgm:pt modelId="{19BC2FA4-C95B-4B4C-82EF-84305FDCACA9}">
      <dgm:prSet phldrT="[텍스트]"/>
      <dgm:spPr/>
      <dgm:t>
        <a:bodyPr/>
        <a:lstStyle/>
        <a:p>
          <a:pPr latinLnBrk="1"/>
          <a:r>
            <a:rPr lang="ko-KR" altLang="en-US" b="1" dirty="0">
              <a:latin typeface="나눔바른고딕" panose="020B0603020101020101" pitchFamily="50" charset="-127"/>
              <a:ea typeface="나눔바른고딕" panose="020B0603020101020101" pitchFamily="50" charset="-127"/>
            </a:rPr>
            <a:t>중고차 가격 </a:t>
          </a:r>
          <a:br>
            <a:rPr lang="en-US" altLang="ko-KR" b="1" dirty="0">
              <a:latin typeface="나눔바른고딕" panose="020B0603020101020101" pitchFamily="50" charset="-127"/>
              <a:ea typeface="나눔바른고딕" panose="020B0603020101020101" pitchFamily="50" charset="-127"/>
            </a:rPr>
          </a:br>
          <a:r>
            <a:rPr lang="ko-KR" altLang="en-US" b="1" dirty="0">
              <a:latin typeface="나눔바른고딕" panose="020B0603020101020101" pitchFamily="50" charset="-127"/>
              <a:ea typeface="나눔바른고딕" panose="020B0603020101020101" pitchFamily="50" charset="-127"/>
            </a:rPr>
            <a:t>회귀분석</a:t>
          </a:r>
        </a:p>
      </dgm:t>
    </dgm:pt>
    <dgm:pt modelId="{95F1058A-2B23-4E39-B9B1-14EF17A86EF4}" type="parTrans" cxnId="{DA6DBF37-5C80-45C1-AB92-37BB33E52EC9}">
      <dgm:prSet/>
      <dgm:spPr/>
      <dgm:t>
        <a:bodyPr/>
        <a:lstStyle/>
        <a:p>
          <a:pPr latinLnBrk="1"/>
          <a:endParaRPr lang="ko-KR" altLang="en-US">
            <a:latin typeface="나눔바른고딕" panose="020B0603020101020101" pitchFamily="50" charset="-127"/>
            <a:ea typeface="나눔바른고딕" panose="020B0603020101020101" pitchFamily="50" charset="-127"/>
          </a:endParaRPr>
        </a:p>
      </dgm:t>
    </dgm:pt>
    <dgm:pt modelId="{93485EC1-E98A-4257-B5C7-79C07A759ACB}" type="sibTrans" cxnId="{DA6DBF37-5C80-45C1-AB92-37BB33E52EC9}">
      <dgm:prSet/>
      <dgm:spPr/>
      <dgm:t>
        <a:bodyPr/>
        <a:lstStyle/>
        <a:p>
          <a:pPr latinLnBrk="1"/>
          <a:endParaRPr lang="ko-KR" altLang="en-US">
            <a:latin typeface="나눔바른고딕" panose="020B0603020101020101" pitchFamily="50" charset="-127"/>
            <a:ea typeface="나눔바른고딕" panose="020B0603020101020101" pitchFamily="50" charset="-127"/>
          </a:endParaRPr>
        </a:p>
      </dgm:t>
    </dgm:pt>
    <dgm:pt modelId="{5D305911-ACD5-41D4-90F7-3DE4297EFAEF}">
      <dgm:prSet phldrT="[텍스트]"/>
      <dgm:spPr/>
      <dgm:t>
        <a:bodyPr/>
        <a:lstStyle/>
        <a:p>
          <a:pPr latinLnBrk="1"/>
          <a:r>
            <a:rPr lang="ko-KR" altLang="en-US" b="1" dirty="0">
              <a:latin typeface="나눔바른고딕" panose="020B0603020101020101" pitchFamily="50" charset="-127"/>
              <a:ea typeface="나눔바른고딕" panose="020B0603020101020101" pitchFamily="50" charset="-127"/>
            </a:rPr>
            <a:t>회기모형 도출</a:t>
          </a:r>
        </a:p>
      </dgm:t>
    </dgm:pt>
    <dgm:pt modelId="{C6D02073-55DD-49B3-B0B9-66C5F450E876}" type="parTrans" cxnId="{CB2BFAAD-9685-49A5-A214-0082F54FED5E}">
      <dgm:prSet/>
      <dgm:spPr/>
      <dgm:t>
        <a:bodyPr/>
        <a:lstStyle/>
        <a:p>
          <a:pPr latinLnBrk="1"/>
          <a:endParaRPr lang="ko-KR" altLang="en-US">
            <a:latin typeface="나눔바른고딕" panose="020B0603020101020101" pitchFamily="50" charset="-127"/>
            <a:ea typeface="나눔바른고딕" panose="020B0603020101020101" pitchFamily="50" charset="-127"/>
          </a:endParaRPr>
        </a:p>
      </dgm:t>
    </dgm:pt>
    <dgm:pt modelId="{326A946F-7863-4CB3-821E-D683DBEF60E6}" type="sibTrans" cxnId="{CB2BFAAD-9685-49A5-A214-0082F54FED5E}">
      <dgm:prSet/>
      <dgm:spPr/>
      <dgm:t>
        <a:bodyPr/>
        <a:lstStyle/>
        <a:p>
          <a:pPr latinLnBrk="1"/>
          <a:endParaRPr lang="ko-KR" altLang="en-US">
            <a:latin typeface="나눔바른고딕" panose="020B0603020101020101" pitchFamily="50" charset="-127"/>
            <a:ea typeface="나눔바른고딕" panose="020B0603020101020101" pitchFamily="50" charset="-127"/>
          </a:endParaRPr>
        </a:p>
      </dgm:t>
    </dgm:pt>
    <dgm:pt modelId="{D1F3C747-9F1D-426B-B233-3ACC56EE8BA5}">
      <dgm:prSet phldrT="[텍스트]"/>
      <dgm:spPr/>
      <dgm:t>
        <a:bodyPr/>
        <a:lstStyle/>
        <a:p>
          <a:pPr latinLnBrk="1"/>
          <a:r>
            <a:rPr lang="en-US" altLang="ko-KR" b="1" dirty="0">
              <a:latin typeface="나눔바른고딕" panose="020B0603020101020101" pitchFamily="50" charset="-127"/>
              <a:ea typeface="나눔바른고딕" panose="020B0603020101020101" pitchFamily="50" charset="-127"/>
            </a:rPr>
            <a:t>Test Set </a:t>
          </a:r>
          <a:br>
            <a:rPr lang="en-US" altLang="ko-KR" b="1" dirty="0">
              <a:latin typeface="나눔바른고딕" panose="020B0603020101020101" pitchFamily="50" charset="-127"/>
              <a:ea typeface="나눔바른고딕" panose="020B0603020101020101" pitchFamily="50" charset="-127"/>
            </a:rPr>
          </a:br>
          <a:r>
            <a:rPr lang="ko-KR" altLang="en-US" b="1" dirty="0">
              <a:latin typeface="나눔바른고딕" panose="020B0603020101020101" pitchFamily="50" charset="-127"/>
              <a:ea typeface="나눔바른고딕" panose="020B0603020101020101" pitchFamily="50" charset="-127"/>
            </a:rPr>
            <a:t>가격 예측</a:t>
          </a:r>
        </a:p>
      </dgm:t>
    </dgm:pt>
    <dgm:pt modelId="{FB80D7CB-E45F-47AA-8294-73576E5D69D9}" type="parTrans" cxnId="{8169E5D2-2DDE-4638-8360-1432895C3AB1}">
      <dgm:prSet/>
      <dgm:spPr/>
      <dgm:t>
        <a:bodyPr/>
        <a:lstStyle/>
        <a:p>
          <a:pPr latinLnBrk="1"/>
          <a:endParaRPr lang="ko-KR" altLang="en-US">
            <a:latin typeface="나눔바른고딕" panose="020B0603020101020101" pitchFamily="50" charset="-127"/>
            <a:ea typeface="나눔바른고딕" panose="020B0603020101020101" pitchFamily="50" charset="-127"/>
          </a:endParaRPr>
        </a:p>
      </dgm:t>
    </dgm:pt>
    <dgm:pt modelId="{A0CA7559-D0DF-4175-892F-16608635A082}" type="sibTrans" cxnId="{8169E5D2-2DDE-4638-8360-1432895C3AB1}">
      <dgm:prSet/>
      <dgm:spPr/>
      <dgm:t>
        <a:bodyPr/>
        <a:lstStyle/>
        <a:p>
          <a:pPr latinLnBrk="1"/>
          <a:endParaRPr lang="ko-KR" altLang="en-US">
            <a:latin typeface="나눔바른고딕" panose="020B0603020101020101" pitchFamily="50" charset="-127"/>
            <a:ea typeface="나눔바른고딕" panose="020B0603020101020101" pitchFamily="50" charset="-127"/>
          </a:endParaRPr>
        </a:p>
      </dgm:t>
    </dgm:pt>
    <dgm:pt modelId="{4EC229D8-7186-49EE-BF6D-31CC0C373813}" type="pres">
      <dgm:prSet presAssocID="{BD7EDC75-2D9D-4002-B1E7-6DDAF79F2C2A}" presName="Name0" presStyleCnt="0">
        <dgm:presLayoutVars>
          <dgm:chMax val="7"/>
          <dgm:chPref val="7"/>
          <dgm:dir/>
          <dgm:animLvl val="lvl"/>
        </dgm:presLayoutVars>
      </dgm:prSet>
      <dgm:spPr/>
    </dgm:pt>
    <dgm:pt modelId="{E4D9BBA2-A37A-4ADA-AE8C-CAC489289DF3}" type="pres">
      <dgm:prSet presAssocID="{19BC2FA4-C95B-4B4C-82EF-84305FDCACA9}" presName="Accent1" presStyleCnt="0"/>
      <dgm:spPr/>
    </dgm:pt>
    <dgm:pt modelId="{8D8909AE-95E9-4618-99D9-81B1885F873C}" type="pres">
      <dgm:prSet presAssocID="{19BC2FA4-C95B-4B4C-82EF-84305FDCACA9}" presName="Accent" presStyleLbl="node1" presStyleIdx="0" presStyleCnt="3"/>
      <dgm:spPr/>
    </dgm:pt>
    <dgm:pt modelId="{4E7EA25B-FFF7-440F-83C1-1B725C26FA60}" type="pres">
      <dgm:prSet presAssocID="{19BC2FA4-C95B-4B4C-82EF-84305FDCACA9}" presName="Parent1" presStyleLbl="revTx" presStyleIdx="0" presStyleCnt="3">
        <dgm:presLayoutVars>
          <dgm:chMax val="1"/>
          <dgm:chPref val="1"/>
          <dgm:bulletEnabled val="1"/>
        </dgm:presLayoutVars>
      </dgm:prSet>
      <dgm:spPr/>
    </dgm:pt>
    <dgm:pt modelId="{55F41872-9F06-45F6-A0A1-F637ABAC2411}" type="pres">
      <dgm:prSet presAssocID="{5D305911-ACD5-41D4-90F7-3DE4297EFAEF}" presName="Accent2" presStyleCnt="0"/>
      <dgm:spPr/>
    </dgm:pt>
    <dgm:pt modelId="{872643F4-E675-48C4-8BDE-82C841581D82}" type="pres">
      <dgm:prSet presAssocID="{5D305911-ACD5-41D4-90F7-3DE4297EFAEF}" presName="Accent" presStyleLbl="node1" presStyleIdx="1" presStyleCnt="3"/>
      <dgm:spPr/>
    </dgm:pt>
    <dgm:pt modelId="{D98B2A99-EA78-401B-ADDF-445CA65F65DA}" type="pres">
      <dgm:prSet presAssocID="{5D305911-ACD5-41D4-90F7-3DE4297EFAEF}" presName="Parent2" presStyleLbl="revTx" presStyleIdx="1" presStyleCnt="3">
        <dgm:presLayoutVars>
          <dgm:chMax val="1"/>
          <dgm:chPref val="1"/>
          <dgm:bulletEnabled val="1"/>
        </dgm:presLayoutVars>
      </dgm:prSet>
      <dgm:spPr/>
    </dgm:pt>
    <dgm:pt modelId="{D1CE6FB4-074C-4801-801C-90D48E0E3F9D}" type="pres">
      <dgm:prSet presAssocID="{D1F3C747-9F1D-426B-B233-3ACC56EE8BA5}" presName="Accent3" presStyleCnt="0"/>
      <dgm:spPr/>
    </dgm:pt>
    <dgm:pt modelId="{F406C90A-9E04-4E15-B6D8-5FE7D3C3833A}" type="pres">
      <dgm:prSet presAssocID="{D1F3C747-9F1D-426B-B233-3ACC56EE8BA5}" presName="Accent" presStyleLbl="node1" presStyleIdx="2" presStyleCnt="3"/>
      <dgm:spPr/>
    </dgm:pt>
    <dgm:pt modelId="{A23CF27D-C88B-45A8-8235-2348F36F69C8}" type="pres">
      <dgm:prSet presAssocID="{D1F3C747-9F1D-426B-B233-3ACC56EE8BA5}" presName="Parent3" presStyleLbl="revTx" presStyleIdx="2" presStyleCnt="3">
        <dgm:presLayoutVars>
          <dgm:chMax val="1"/>
          <dgm:chPref val="1"/>
          <dgm:bulletEnabled val="1"/>
        </dgm:presLayoutVars>
      </dgm:prSet>
      <dgm:spPr/>
    </dgm:pt>
  </dgm:ptLst>
  <dgm:cxnLst>
    <dgm:cxn modelId="{AC519914-CE35-4816-87D9-915936F28357}" type="presOf" srcId="{5D305911-ACD5-41D4-90F7-3DE4297EFAEF}" destId="{D98B2A99-EA78-401B-ADDF-445CA65F65DA}" srcOrd="0" destOrd="0" presId="urn:microsoft.com/office/officeart/2009/layout/CircleArrowProcess"/>
    <dgm:cxn modelId="{DA6DBF37-5C80-45C1-AB92-37BB33E52EC9}" srcId="{BD7EDC75-2D9D-4002-B1E7-6DDAF79F2C2A}" destId="{19BC2FA4-C95B-4B4C-82EF-84305FDCACA9}" srcOrd="0" destOrd="0" parTransId="{95F1058A-2B23-4E39-B9B1-14EF17A86EF4}" sibTransId="{93485EC1-E98A-4257-B5C7-79C07A759ACB}"/>
    <dgm:cxn modelId="{9007097F-F5CA-48F1-A4B8-CA6ACB5131E2}" type="presOf" srcId="{BD7EDC75-2D9D-4002-B1E7-6DDAF79F2C2A}" destId="{4EC229D8-7186-49EE-BF6D-31CC0C373813}" srcOrd="0" destOrd="0" presId="urn:microsoft.com/office/officeart/2009/layout/CircleArrowProcess"/>
    <dgm:cxn modelId="{CB2BFAAD-9685-49A5-A214-0082F54FED5E}" srcId="{BD7EDC75-2D9D-4002-B1E7-6DDAF79F2C2A}" destId="{5D305911-ACD5-41D4-90F7-3DE4297EFAEF}" srcOrd="1" destOrd="0" parTransId="{C6D02073-55DD-49B3-B0B9-66C5F450E876}" sibTransId="{326A946F-7863-4CB3-821E-D683DBEF60E6}"/>
    <dgm:cxn modelId="{8592A1B0-1E24-453C-8D4C-6FD2A5AB0261}" type="presOf" srcId="{19BC2FA4-C95B-4B4C-82EF-84305FDCACA9}" destId="{4E7EA25B-FFF7-440F-83C1-1B725C26FA60}" srcOrd="0" destOrd="0" presId="urn:microsoft.com/office/officeart/2009/layout/CircleArrowProcess"/>
    <dgm:cxn modelId="{8169E5D2-2DDE-4638-8360-1432895C3AB1}" srcId="{BD7EDC75-2D9D-4002-B1E7-6DDAF79F2C2A}" destId="{D1F3C747-9F1D-426B-B233-3ACC56EE8BA5}" srcOrd="2" destOrd="0" parTransId="{FB80D7CB-E45F-47AA-8294-73576E5D69D9}" sibTransId="{A0CA7559-D0DF-4175-892F-16608635A082}"/>
    <dgm:cxn modelId="{049CE0D3-411A-4819-AE84-668362EA360C}" type="presOf" srcId="{D1F3C747-9F1D-426B-B233-3ACC56EE8BA5}" destId="{A23CF27D-C88B-45A8-8235-2348F36F69C8}" srcOrd="0" destOrd="0" presId="urn:microsoft.com/office/officeart/2009/layout/CircleArrowProcess"/>
    <dgm:cxn modelId="{9DC7963C-627E-4239-A572-EFB95016D6E1}" type="presParOf" srcId="{4EC229D8-7186-49EE-BF6D-31CC0C373813}" destId="{E4D9BBA2-A37A-4ADA-AE8C-CAC489289DF3}" srcOrd="0" destOrd="0" presId="urn:microsoft.com/office/officeart/2009/layout/CircleArrowProcess"/>
    <dgm:cxn modelId="{DC5D3BDF-CE13-4D57-AB92-FBD2794F5CE7}" type="presParOf" srcId="{E4D9BBA2-A37A-4ADA-AE8C-CAC489289DF3}" destId="{8D8909AE-95E9-4618-99D9-81B1885F873C}" srcOrd="0" destOrd="0" presId="urn:microsoft.com/office/officeart/2009/layout/CircleArrowProcess"/>
    <dgm:cxn modelId="{D76F4F0C-8DB7-4C41-BF86-FCE9476BCC8B}" type="presParOf" srcId="{4EC229D8-7186-49EE-BF6D-31CC0C373813}" destId="{4E7EA25B-FFF7-440F-83C1-1B725C26FA60}" srcOrd="1" destOrd="0" presId="urn:microsoft.com/office/officeart/2009/layout/CircleArrowProcess"/>
    <dgm:cxn modelId="{8C2572A0-6F1D-46F8-A2E3-74E228F0DC16}" type="presParOf" srcId="{4EC229D8-7186-49EE-BF6D-31CC0C373813}" destId="{55F41872-9F06-45F6-A0A1-F637ABAC2411}" srcOrd="2" destOrd="0" presId="urn:microsoft.com/office/officeart/2009/layout/CircleArrowProcess"/>
    <dgm:cxn modelId="{CC90EEA9-1272-4B06-87EB-41791E8B8699}" type="presParOf" srcId="{55F41872-9F06-45F6-A0A1-F637ABAC2411}" destId="{872643F4-E675-48C4-8BDE-82C841581D82}" srcOrd="0" destOrd="0" presId="urn:microsoft.com/office/officeart/2009/layout/CircleArrowProcess"/>
    <dgm:cxn modelId="{BFC00A87-5CE7-4692-9EA5-DDA45DF67FF0}" type="presParOf" srcId="{4EC229D8-7186-49EE-BF6D-31CC0C373813}" destId="{D98B2A99-EA78-401B-ADDF-445CA65F65DA}" srcOrd="3" destOrd="0" presId="urn:microsoft.com/office/officeart/2009/layout/CircleArrowProcess"/>
    <dgm:cxn modelId="{E2910EE0-928F-49A2-9B0F-9B56C0449273}" type="presParOf" srcId="{4EC229D8-7186-49EE-BF6D-31CC0C373813}" destId="{D1CE6FB4-074C-4801-801C-90D48E0E3F9D}" srcOrd="4" destOrd="0" presId="urn:microsoft.com/office/officeart/2009/layout/CircleArrowProcess"/>
    <dgm:cxn modelId="{926283EC-98E4-4222-B54D-B7E615C7E927}" type="presParOf" srcId="{D1CE6FB4-074C-4801-801C-90D48E0E3F9D}" destId="{F406C90A-9E04-4E15-B6D8-5FE7D3C3833A}" srcOrd="0" destOrd="0" presId="urn:microsoft.com/office/officeart/2009/layout/CircleArrowProcess"/>
    <dgm:cxn modelId="{2309F94E-018E-4116-8E2A-1EE5D0CE8145}" type="presParOf" srcId="{4EC229D8-7186-49EE-BF6D-31CC0C373813}" destId="{A23CF27D-C88B-45A8-8235-2348F36F69C8}" srcOrd="5" destOrd="0" presId="urn:microsoft.com/office/officeart/2009/layout/CircleArrow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5206188-5AED-4343-A520-D0C28F6804B3}" type="doc">
      <dgm:prSet loTypeId="urn:microsoft.com/office/officeart/2005/8/layout/vProcess5" loCatId="process" qsTypeId="urn:microsoft.com/office/officeart/2005/8/quickstyle/simple1" qsCatId="simple" csTypeId="urn:microsoft.com/office/officeart/2005/8/colors/accent1_3" csCatId="accent1" phldr="1"/>
      <dgm:spPr/>
      <dgm:t>
        <a:bodyPr/>
        <a:lstStyle/>
        <a:p>
          <a:pPr latinLnBrk="1"/>
          <a:endParaRPr lang="ko-KR" altLang="en-US"/>
        </a:p>
      </dgm:t>
    </dgm:pt>
    <dgm:pt modelId="{3691712A-A4BE-451C-BC26-3563E42765BA}">
      <dgm:prSet phldrT="[텍스트]"/>
      <dgm:spPr/>
      <dgm:t>
        <a:bodyPr/>
        <a:lstStyle/>
        <a:p>
          <a:pPr latinLnBrk="1"/>
          <a:r>
            <a: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rPr>
            <a:t>독립변수</a:t>
          </a:r>
          <a:r>
            <a:rPr lang="en-US" altLang="en-US" dirty="0">
              <a:latin typeface="나눔바른고딕" panose="020B0603020101020101" pitchFamily="50" charset="-127"/>
              <a:ea typeface="나눔바른고딕" panose="020B0603020101020101" pitchFamily="50" charset="-127"/>
            </a:rPr>
            <a:t>(independent) X, </a:t>
          </a:r>
          <a:r>
            <a: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rPr>
            <a:t>종속변수</a:t>
          </a:r>
          <a:r>
            <a:rPr lang="en-US" altLang="en-US" dirty="0">
              <a:latin typeface="나눔바른고딕" panose="020B0603020101020101" pitchFamily="50" charset="-127"/>
              <a:ea typeface="나눔바른고딕" panose="020B0603020101020101" pitchFamily="50" charset="-127"/>
            </a:rPr>
            <a:t>(dependent) Y </a:t>
          </a:r>
          <a:r>
            <a: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rPr>
            <a:t>결정</a:t>
          </a:r>
          <a:r>
            <a: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rPr>
            <a:t>.</a:t>
          </a:r>
          <a:br>
            <a: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rPr>
          </a:br>
          <a:r>
            <a:rPr lang="en-US" altLang="en-US" dirty="0">
              <a:latin typeface="나눔바른고딕" panose="020B0603020101020101" pitchFamily="50" charset="-127"/>
              <a:ea typeface="나눔바른고딕" panose="020B0603020101020101" pitchFamily="50" charset="-127"/>
            </a:rPr>
            <a:t>(</a:t>
          </a:r>
          <a:r>
            <a: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rPr>
            <a:t>본 프로젝트의 경우</a:t>
          </a:r>
          <a:r>
            <a:rPr lang="en-US" altLang="en-US" dirty="0">
              <a:latin typeface="나눔바른고딕" panose="020B0603020101020101" pitchFamily="50" charset="-127"/>
              <a:ea typeface="나눔바른고딕" panose="020B0603020101020101" pitchFamily="50" charset="-127"/>
            </a:rPr>
            <a:t>, Y</a:t>
          </a:r>
          <a:r>
            <a: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rPr>
            <a:t>는 </a:t>
          </a:r>
          <a:r>
            <a:rPr lang="en-US" altLang="en-US" dirty="0">
              <a:latin typeface="나눔바른고딕" panose="020B0603020101020101" pitchFamily="50" charset="-127"/>
              <a:ea typeface="나눔바른고딕" panose="020B0603020101020101" pitchFamily="50" charset="-127"/>
            </a:rPr>
            <a:t>Price</a:t>
          </a:r>
          <a:r>
            <a: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rPr>
            <a:t>로 결정</a:t>
          </a:r>
          <a:r>
            <a:rPr lang="en-US" altLang="en-US" dirty="0">
              <a:latin typeface="나눔바른고딕" panose="020B0603020101020101" pitchFamily="50" charset="-127"/>
              <a:ea typeface="나눔바른고딕" panose="020B0603020101020101" pitchFamily="50" charset="-127"/>
            </a:rPr>
            <a:t>)</a:t>
          </a:r>
          <a:endParaRPr lang="ko-KR" altLang="en-US" dirty="0">
            <a:latin typeface="나눔바른고딕" panose="020B0603020101020101" pitchFamily="50" charset="-127"/>
            <a:ea typeface="나눔바른고딕" panose="020B0603020101020101" pitchFamily="50" charset="-127"/>
          </a:endParaRPr>
        </a:p>
      </dgm:t>
    </dgm:pt>
    <dgm:pt modelId="{2EF69894-9795-4B8B-BA18-F9A75CEA4DC7}" type="parTrans" cxnId="{6C3253D4-2CB2-4779-B54E-95BF4C1A81A9}">
      <dgm:prSet/>
      <dgm:spPr/>
      <dgm:t>
        <a:bodyPr/>
        <a:lstStyle/>
        <a:p>
          <a:pPr latinLnBrk="1"/>
          <a:endParaRPr lang="ko-KR" altLang="en-US">
            <a:latin typeface="나눔바른고딕" panose="020B0603020101020101" pitchFamily="50" charset="-127"/>
            <a:ea typeface="나눔바른고딕" panose="020B0603020101020101" pitchFamily="50" charset="-127"/>
          </a:endParaRPr>
        </a:p>
      </dgm:t>
    </dgm:pt>
    <dgm:pt modelId="{1583DAA3-48E4-459B-85CC-BE4817F02386}" type="sibTrans" cxnId="{6C3253D4-2CB2-4779-B54E-95BF4C1A81A9}">
      <dgm:prSet/>
      <dgm:spPr/>
      <dgm:t>
        <a:bodyPr/>
        <a:lstStyle/>
        <a:p>
          <a:pPr latinLnBrk="1"/>
          <a:endParaRPr lang="ko-KR" altLang="en-US">
            <a:latin typeface="나눔바른고딕" panose="020B0603020101020101" pitchFamily="50" charset="-127"/>
            <a:ea typeface="나눔바른고딕" panose="020B0603020101020101" pitchFamily="50" charset="-127"/>
          </a:endParaRPr>
        </a:p>
      </dgm:t>
    </dgm:pt>
    <dgm:pt modelId="{E2645D05-430A-48FA-AEE5-7AF76AAAA2FE}">
      <dgm:prSet phldrT="[텍스트]" phldr="1"/>
      <dgm:spPr/>
      <dgm:t>
        <a:bodyPr/>
        <a:lstStyle/>
        <a:p>
          <a:pPr latinLnBrk="1"/>
          <a:endParaRPr lang="ko-KR" altLang="en-US" dirty="0">
            <a:latin typeface="나눔바른고딕" panose="020B0603020101020101" pitchFamily="50" charset="-127"/>
            <a:ea typeface="나눔바른고딕" panose="020B0603020101020101" pitchFamily="50" charset="-127"/>
          </a:endParaRPr>
        </a:p>
      </dgm:t>
    </dgm:pt>
    <dgm:pt modelId="{A83E49B6-91A4-45A3-A640-D189C6F31E68}" type="parTrans" cxnId="{21D2D10E-F650-4CCF-82DF-A73FDC806630}">
      <dgm:prSet/>
      <dgm:spPr/>
      <dgm:t>
        <a:bodyPr/>
        <a:lstStyle/>
        <a:p>
          <a:pPr latinLnBrk="1"/>
          <a:endParaRPr lang="ko-KR" altLang="en-US">
            <a:latin typeface="나눔바른고딕" panose="020B0603020101020101" pitchFamily="50" charset="-127"/>
            <a:ea typeface="나눔바른고딕" panose="020B0603020101020101" pitchFamily="50" charset="-127"/>
          </a:endParaRPr>
        </a:p>
      </dgm:t>
    </dgm:pt>
    <dgm:pt modelId="{52B1C13B-FB61-414B-9794-A7E802F2C3D0}" type="sibTrans" cxnId="{21D2D10E-F650-4CCF-82DF-A73FDC806630}">
      <dgm:prSet/>
      <dgm:spPr/>
      <dgm:t>
        <a:bodyPr/>
        <a:lstStyle/>
        <a:p>
          <a:pPr latinLnBrk="1"/>
          <a:endParaRPr lang="ko-KR" altLang="en-US">
            <a:latin typeface="나눔바른고딕" panose="020B0603020101020101" pitchFamily="50" charset="-127"/>
            <a:ea typeface="나눔바른고딕" panose="020B0603020101020101" pitchFamily="50" charset="-127"/>
          </a:endParaRPr>
        </a:p>
      </dgm:t>
    </dgm:pt>
    <dgm:pt modelId="{1844EA1F-B373-4711-8545-CA2C6EAEB942}">
      <dgm:prSet phldrT="[텍스트]" phldr="1"/>
      <dgm:spPr/>
      <dgm:t>
        <a:bodyPr/>
        <a:lstStyle/>
        <a:p>
          <a:pPr latinLnBrk="1"/>
          <a:endParaRPr lang="ko-KR" altLang="en-US" dirty="0">
            <a:latin typeface="나눔바른고딕" panose="020B0603020101020101" pitchFamily="50" charset="-127"/>
            <a:ea typeface="나눔바른고딕" panose="020B0603020101020101" pitchFamily="50" charset="-127"/>
          </a:endParaRPr>
        </a:p>
      </dgm:t>
    </dgm:pt>
    <dgm:pt modelId="{FCFC984F-4CCF-4492-A77F-D159E1BEED81}" type="parTrans" cxnId="{C1A6E070-1B01-4850-B246-3CD0DBF71F0D}">
      <dgm:prSet/>
      <dgm:spPr/>
      <dgm:t>
        <a:bodyPr/>
        <a:lstStyle/>
        <a:p>
          <a:pPr latinLnBrk="1"/>
          <a:endParaRPr lang="ko-KR" altLang="en-US">
            <a:latin typeface="나눔바른고딕" panose="020B0603020101020101" pitchFamily="50" charset="-127"/>
            <a:ea typeface="나눔바른고딕" panose="020B0603020101020101" pitchFamily="50" charset="-127"/>
          </a:endParaRPr>
        </a:p>
      </dgm:t>
    </dgm:pt>
    <dgm:pt modelId="{CC4898F8-82E1-47F6-8481-706566490618}" type="sibTrans" cxnId="{C1A6E070-1B01-4850-B246-3CD0DBF71F0D}">
      <dgm:prSet/>
      <dgm:spPr/>
      <dgm:t>
        <a:bodyPr/>
        <a:lstStyle/>
        <a:p>
          <a:pPr latinLnBrk="1"/>
          <a:endParaRPr lang="ko-KR" altLang="en-US">
            <a:latin typeface="나눔바른고딕" panose="020B0603020101020101" pitchFamily="50" charset="-127"/>
            <a:ea typeface="나눔바른고딕" panose="020B0603020101020101" pitchFamily="50" charset="-127"/>
          </a:endParaRPr>
        </a:p>
      </dgm:t>
    </dgm:pt>
    <dgm:pt modelId="{DC54750D-B372-4CFB-A13D-18D93379AFFB}">
      <dgm:prSet/>
      <dgm:spPr/>
      <dgm:t>
        <a:bodyPr/>
        <a:lstStyle/>
        <a:p>
          <a:pPr latinLnBrk="1"/>
          <a:r>
            <a: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rPr>
            <a:t>독립변수를 연속형</a:t>
          </a:r>
          <a:r>
            <a:rPr lang="en-US" altLang="en-US" dirty="0">
              <a:latin typeface="나눔바른고딕" panose="020B0603020101020101" pitchFamily="50" charset="-127"/>
              <a:ea typeface="나눔바른고딕" panose="020B0603020101020101" pitchFamily="50" charset="-127"/>
            </a:rPr>
            <a:t>(continous), </a:t>
          </a:r>
          <a:r>
            <a: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rPr>
            <a:t>이산형</a:t>
          </a:r>
          <a:r>
            <a:rPr lang="en-US" altLang="en-US" dirty="0">
              <a:latin typeface="나눔바른고딕" panose="020B0603020101020101" pitchFamily="50" charset="-127"/>
              <a:ea typeface="나눔바른고딕" panose="020B0603020101020101" pitchFamily="50" charset="-127"/>
            </a:rPr>
            <a:t>(</a:t>
          </a:r>
          <a:r>
            <a:rPr lang="en-US" altLang="en-US" dirty="0" err="1">
              <a:latin typeface="나눔바른고딕" panose="020B0603020101020101" pitchFamily="50" charset="-127"/>
              <a:ea typeface="나눔바른고딕" panose="020B0603020101020101" pitchFamily="50" charset="-127"/>
            </a:rPr>
            <a:t>descrete</a:t>
          </a:r>
          <a:r>
            <a:rPr lang="en-US" altLang="en-US" dirty="0">
              <a:latin typeface="나눔바른고딕" panose="020B0603020101020101" pitchFamily="50" charset="-127"/>
              <a:ea typeface="나눔바른고딕" panose="020B0603020101020101" pitchFamily="50" charset="-127"/>
            </a:rPr>
            <a:t>), </a:t>
          </a:r>
          <a:r>
            <a: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rPr>
            <a:t>질적</a:t>
          </a:r>
          <a:r>
            <a:rPr lang="en-US" altLang="en-US" dirty="0">
              <a:latin typeface="나눔바른고딕" panose="020B0603020101020101" pitchFamily="50" charset="-127"/>
              <a:ea typeface="나눔바른고딕" panose="020B0603020101020101" pitchFamily="50" charset="-127"/>
            </a:rPr>
            <a:t>(categorical) </a:t>
          </a:r>
          <a:r>
            <a: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rPr>
            <a:t>변수로 구분</a:t>
          </a:r>
        </a:p>
      </dgm:t>
    </dgm:pt>
    <dgm:pt modelId="{42490A6C-8042-4E79-97D6-443B0E3C0093}" type="parTrans" cxnId="{4E23AD5B-990F-4E50-9191-4CB05CEBAEE9}">
      <dgm:prSet/>
      <dgm:spPr/>
      <dgm:t>
        <a:bodyPr/>
        <a:lstStyle/>
        <a:p>
          <a:pPr latinLnBrk="1"/>
          <a:endParaRPr lang="ko-KR" altLang="en-US">
            <a:latin typeface="나눔바른고딕" panose="020B0603020101020101" pitchFamily="50" charset="-127"/>
            <a:ea typeface="나눔바른고딕" panose="020B0603020101020101" pitchFamily="50" charset="-127"/>
          </a:endParaRPr>
        </a:p>
      </dgm:t>
    </dgm:pt>
    <dgm:pt modelId="{61820C3A-8D38-4B3D-B8D6-B2BEFE7AA8D9}" type="sibTrans" cxnId="{4E23AD5B-990F-4E50-9191-4CB05CEBAEE9}">
      <dgm:prSet/>
      <dgm:spPr/>
      <dgm:t>
        <a:bodyPr/>
        <a:lstStyle/>
        <a:p>
          <a:pPr latinLnBrk="1"/>
          <a:endParaRPr lang="ko-KR" altLang="en-US">
            <a:latin typeface="나눔바른고딕" panose="020B0603020101020101" pitchFamily="50" charset="-127"/>
            <a:ea typeface="나눔바른고딕" panose="020B0603020101020101" pitchFamily="50" charset="-127"/>
          </a:endParaRPr>
        </a:p>
      </dgm:t>
    </dgm:pt>
    <dgm:pt modelId="{9C33CDBA-00DE-4929-BD1D-BE18A4892691}">
      <dgm:prSet/>
      <dgm:spPr/>
      <dgm:t>
        <a:bodyPr/>
        <a:lstStyle/>
        <a:p>
          <a:pPr latinLnBrk="1"/>
          <a:r>
            <a:rPr lang="en-US" altLang="en-US" dirty="0">
              <a:latin typeface="나눔바른고딕" panose="020B0603020101020101" pitchFamily="50" charset="-127"/>
              <a:ea typeface="나눔바른고딕" panose="020B0603020101020101" pitchFamily="50" charset="-127"/>
            </a:rPr>
            <a:t>Linear Regression </a:t>
          </a:r>
          <a:r>
            <a: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rPr>
            <a:t>독립변수</a:t>
          </a:r>
          <a:r>
            <a:rPr lang="en-US" altLang="en-US" dirty="0">
              <a:latin typeface="나눔바른고딕" panose="020B0603020101020101" pitchFamily="50" charset="-127"/>
              <a:ea typeface="나눔바른고딕" panose="020B0603020101020101" pitchFamily="50" charset="-127"/>
            </a:rPr>
            <a:t>, </a:t>
          </a:r>
          <a:r>
            <a: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rPr>
            <a:t>종속변수 모두 측정형 변수</a:t>
          </a:r>
          <a:br>
            <a:rPr lang="en-US" altLang="en-US" dirty="0">
              <a:latin typeface="나눔바른고딕" panose="020B0603020101020101" pitchFamily="50" charset="-127"/>
              <a:ea typeface="나눔바른고딕" panose="020B0603020101020101" pitchFamily="50" charset="-127"/>
            </a:rPr>
          </a:br>
          <a:r>
            <a:rPr lang="en-US" altLang="en-US" dirty="0">
              <a:latin typeface="나눔바른고딕" panose="020B0603020101020101" pitchFamily="50" charset="-127"/>
              <a:ea typeface="나눔바른고딕" panose="020B0603020101020101" pitchFamily="50" charset="-127"/>
            </a:rPr>
            <a:t>(</a:t>
          </a:r>
          <a:r>
            <a: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rPr>
            <a:t>연속형은 모두 측정형 변수</a:t>
          </a:r>
          <a:r>
            <a:rPr lang="en-US" altLang="en-US" dirty="0">
              <a:latin typeface="나눔바른고딕" panose="020B0603020101020101" pitchFamily="50" charset="-127"/>
              <a:ea typeface="나눔바른고딕" panose="020B0603020101020101" pitchFamily="50" charset="-127"/>
            </a:rPr>
            <a:t>, </a:t>
          </a:r>
          <a:r>
            <a: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rPr>
            <a:t>이산형 중의 일부는 측정형 변수</a:t>
          </a:r>
          <a:r>
            <a:rPr lang="en-US" altLang="en-US" dirty="0">
              <a:latin typeface="나눔바른고딕" panose="020B0603020101020101" pitchFamily="50" charset="-127"/>
              <a:ea typeface="나눔바른고딕" panose="020B0603020101020101" pitchFamily="50" charset="-127"/>
            </a:rPr>
            <a:t>)</a:t>
          </a:r>
          <a:endParaRPr lang="ko-KR" altLang="en-US" dirty="0">
            <a:latin typeface="나눔바른고딕" panose="020B0603020101020101" pitchFamily="50" charset="-127"/>
            <a:ea typeface="나눔바른고딕" panose="020B0603020101020101" pitchFamily="50" charset="-127"/>
          </a:endParaRPr>
        </a:p>
      </dgm:t>
    </dgm:pt>
    <dgm:pt modelId="{39F36995-4764-42CD-82A4-EEC5421BF26D}" type="parTrans" cxnId="{4425E7FF-EA3A-45BB-824A-F47F00A68B5C}">
      <dgm:prSet/>
      <dgm:spPr/>
      <dgm:t>
        <a:bodyPr/>
        <a:lstStyle/>
        <a:p>
          <a:pPr latinLnBrk="1"/>
          <a:endParaRPr lang="ko-KR" altLang="en-US">
            <a:latin typeface="나눔바른고딕" panose="020B0603020101020101" pitchFamily="50" charset="-127"/>
            <a:ea typeface="나눔바른고딕" panose="020B0603020101020101" pitchFamily="50" charset="-127"/>
          </a:endParaRPr>
        </a:p>
      </dgm:t>
    </dgm:pt>
    <dgm:pt modelId="{1A2E0DD6-FEF8-4629-B322-662F281652E8}" type="sibTrans" cxnId="{4425E7FF-EA3A-45BB-824A-F47F00A68B5C}">
      <dgm:prSet/>
      <dgm:spPr/>
      <dgm:t>
        <a:bodyPr/>
        <a:lstStyle/>
        <a:p>
          <a:pPr latinLnBrk="1"/>
          <a:endParaRPr lang="ko-KR" altLang="en-US">
            <a:latin typeface="나눔바른고딕" panose="020B0603020101020101" pitchFamily="50" charset="-127"/>
            <a:ea typeface="나눔바른고딕" panose="020B0603020101020101" pitchFamily="50" charset="-127"/>
          </a:endParaRPr>
        </a:p>
      </dgm:t>
    </dgm:pt>
    <dgm:pt modelId="{66B8F333-3E5A-4825-8C92-491EF61BC5DD}">
      <dgm:prSet/>
      <dgm:spPr/>
      <dgm:t>
        <a:bodyPr/>
        <a:lstStyle/>
        <a:p>
          <a:pPr latinLnBrk="1"/>
          <a:r>
            <a: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rPr>
            <a:t>독립변수와 종속변수 간</a:t>
          </a:r>
          <a:r>
            <a:rPr lang="en-US" altLang="en-US" dirty="0">
              <a:latin typeface="나눔바른고딕" panose="020B0603020101020101" pitchFamily="50" charset="-127"/>
              <a:ea typeface="나눔바른고딕" panose="020B0603020101020101" pitchFamily="50" charset="-127"/>
            </a:rPr>
            <a:t>, </a:t>
          </a:r>
          <a:r>
            <a: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rPr>
            <a:t>독립변수 상호간의 상관 정도 분석</a:t>
          </a:r>
        </a:p>
      </dgm:t>
    </dgm:pt>
    <dgm:pt modelId="{5F22B28C-4E3D-4261-BA0E-BEC54602BD42}" type="parTrans" cxnId="{C10BE7AA-2CB6-4FBF-8B01-3B35B3900017}">
      <dgm:prSet/>
      <dgm:spPr/>
      <dgm:t>
        <a:bodyPr/>
        <a:lstStyle/>
        <a:p>
          <a:pPr latinLnBrk="1"/>
          <a:endParaRPr lang="ko-KR" altLang="en-US">
            <a:latin typeface="나눔바른고딕" panose="020B0603020101020101" pitchFamily="50" charset="-127"/>
            <a:ea typeface="나눔바른고딕" panose="020B0603020101020101" pitchFamily="50" charset="-127"/>
          </a:endParaRPr>
        </a:p>
      </dgm:t>
    </dgm:pt>
    <dgm:pt modelId="{70444437-9072-46D4-9A55-4ED5593EE39A}" type="sibTrans" cxnId="{C10BE7AA-2CB6-4FBF-8B01-3B35B3900017}">
      <dgm:prSet/>
      <dgm:spPr/>
      <dgm:t>
        <a:bodyPr/>
        <a:lstStyle/>
        <a:p>
          <a:pPr latinLnBrk="1"/>
          <a:endParaRPr lang="ko-KR" altLang="en-US">
            <a:latin typeface="나눔바른고딕" panose="020B0603020101020101" pitchFamily="50" charset="-127"/>
            <a:ea typeface="나눔바른고딕" panose="020B0603020101020101" pitchFamily="50" charset="-127"/>
          </a:endParaRPr>
        </a:p>
      </dgm:t>
    </dgm:pt>
    <dgm:pt modelId="{B848F3C0-4D88-43AD-AE82-4B8278C048B1}">
      <dgm:prSet/>
      <dgm:spPr/>
      <dgm:t>
        <a:bodyPr/>
        <a:lstStyle/>
        <a:p>
          <a:pPr latinLnBrk="1"/>
          <a:r>
            <a: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rPr>
            <a:t>회귀식에 반영할 최종 독립변수 </a:t>
          </a:r>
          <a:r>
            <a:rPr lang="en-US" altLang="en-US" dirty="0">
              <a:latin typeface="나눔바른고딕" panose="020B0603020101020101" pitchFamily="50" charset="-127"/>
              <a:ea typeface="나눔바른고딕" panose="020B0603020101020101" pitchFamily="50" charset="-127"/>
            </a:rPr>
            <a:t>X </a:t>
          </a:r>
          <a:r>
            <a: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rPr>
            <a:t>선정</a:t>
          </a:r>
        </a:p>
      </dgm:t>
    </dgm:pt>
    <dgm:pt modelId="{BCE3BC30-286F-418D-9074-F704409FC9EA}" type="parTrans" cxnId="{3217F808-12F6-41CA-A595-2FB8A0B50493}">
      <dgm:prSet/>
      <dgm:spPr/>
      <dgm:t>
        <a:bodyPr/>
        <a:lstStyle/>
        <a:p>
          <a:pPr latinLnBrk="1"/>
          <a:endParaRPr lang="ko-KR" altLang="en-US">
            <a:latin typeface="나눔바른고딕" panose="020B0603020101020101" pitchFamily="50" charset="-127"/>
            <a:ea typeface="나눔바른고딕" panose="020B0603020101020101" pitchFamily="50" charset="-127"/>
          </a:endParaRPr>
        </a:p>
      </dgm:t>
    </dgm:pt>
    <dgm:pt modelId="{42BB8878-7C33-409E-B52B-2A2901FDD1E1}" type="sibTrans" cxnId="{3217F808-12F6-41CA-A595-2FB8A0B50493}">
      <dgm:prSet/>
      <dgm:spPr/>
      <dgm:t>
        <a:bodyPr/>
        <a:lstStyle/>
        <a:p>
          <a:pPr latinLnBrk="1"/>
          <a:endParaRPr lang="ko-KR" altLang="en-US">
            <a:latin typeface="나눔바른고딕" panose="020B0603020101020101" pitchFamily="50" charset="-127"/>
            <a:ea typeface="나눔바른고딕" panose="020B0603020101020101" pitchFamily="50" charset="-127"/>
          </a:endParaRPr>
        </a:p>
      </dgm:t>
    </dgm:pt>
    <dgm:pt modelId="{17E2E6DA-FE4E-4BB8-A831-3E2716D01201}">
      <dgm:prSet/>
      <dgm:spPr/>
      <dgm:t>
        <a:bodyPr/>
        <a:lstStyle/>
        <a:p>
          <a:pPr latinLnBrk="1"/>
          <a:endParaRPr lang="ko-KR" altLang="en-US"/>
        </a:p>
      </dgm:t>
    </dgm:pt>
    <dgm:pt modelId="{267D33C4-9AF4-4C46-861D-02778AA91947}" type="parTrans" cxnId="{F5B179C8-2A94-4F58-A370-62E12A8A01BA}">
      <dgm:prSet/>
      <dgm:spPr/>
      <dgm:t>
        <a:bodyPr/>
        <a:lstStyle/>
        <a:p>
          <a:pPr latinLnBrk="1"/>
          <a:endParaRPr lang="ko-KR" altLang="en-US">
            <a:latin typeface="나눔바른고딕" panose="020B0603020101020101" pitchFamily="50" charset="-127"/>
            <a:ea typeface="나눔바른고딕" panose="020B0603020101020101" pitchFamily="50" charset="-127"/>
          </a:endParaRPr>
        </a:p>
      </dgm:t>
    </dgm:pt>
    <dgm:pt modelId="{F4F7CBFE-B533-48D3-BE88-84E17141256A}" type="sibTrans" cxnId="{F5B179C8-2A94-4F58-A370-62E12A8A01BA}">
      <dgm:prSet/>
      <dgm:spPr/>
      <dgm:t>
        <a:bodyPr/>
        <a:lstStyle/>
        <a:p>
          <a:pPr latinLnBrk="1"/>
          <a:endParaRPr lang="ko-KR" altLang="en-US">
            <a:latin typeface="나눔바른고딕" panose="020B0603020101020101" pitchFamily="50" charset="-127"/>
            <a:ea typeface="나눔바른고딕" panose="020B0603020101020101" pitchFamily="50" charset="-127"/>
          </a:endParaRPr>
        </a:p>
      </dgm:t>
    </dgm:pt>
    <dgm:pt modelId="{C808A0EC-F9BD-4673-BF59-446FF25B87C9}">
      <dgm:prSet/>
      <dgm:spPr/>
      <dgm:t>
        <a:bodyPr/>
        <a:lstStyle/>
        <a:p>
          <a:pPr latinLnBrk="1"/>
          <a:endParaRPr lang="ko-KR" altLang="en-US" dirty="0">
            <a:latin typeface="나눔바른고딕" panose="020B0603020101020101" pitchFamily="50" charset="-127"/>
            <a:ea typeface="나눔바른고딕" panose="020B0603020101020101" pitchFamily="50" charset="-127"/>
          </a:endParaRPr>
        </a:p>
      </dgm:t>
    </dgm:pt>
    <dgm:pt modelId="{E4EBB11E-279A-47D7-8F66-AA2CDA5063FD}" type="parTrans" cxnId="{E16B3941-FE9F-4CF7-A17D-8B7F1885773B}">
      <dgm:prSet/>
      <dgm:spPr/>
      <dgm:t>
        <a:bodyPr/>
        <a:lstStyle/>
        <a:p>
          <a:pPr latinLnBrk="1"/>
          <a:endParaRPr lang="ko-KR" altLang="en-US">
            <a:latin typeface="나눔바른고딕" panose="020B0603020101020101" pitchFamily="50" charset="-127"/>
            <a:ea typeface="나눔바른고딕" panose="020B0603020101020101" pitchFamily="50" charset="-127"/>
          </a:endParaRPr>
        </a:p>
      </dgm:t>
    </dgm:pt>
    <dgm:pt modelId="{E6575BF5-298F-4498-BA22-C15734479AB4}" type="sibTrans" cxnId="{E16B3941-FE9F-4CF7-A17D-8B7F1885773B}">
      <dgm:prSet/>
      <dgm:spPr/>
      <dgm:t>
        <a:bodyPr/>
        <a:lstStyle/>
        <a:p>
          <a:pPr latinLnBrk="1"/>
          <a:endParaRPr lang="ko-KR" altLang="en-US">
            <a:latin typeface="나눔바른고딕" panose="020B0603020101020101" pitchFamily="50" charset="-127"/>
            <a:ea typeface="나눔바른고딕" panose="020B0603020101020101" pitchFamily="50" charset="-127"/>
          </a:endParaRPr>
        </a:p>
      </dgm:t>
    </dgm:pt>
    <dgm:pt modelId="{49E1D787-5B7A-4A79-AF34-A17D15FF936F}" type="pres">
      <dgm:prSet presAssocID="{A5206188-5AED-4343-A520-D0C28F6804B3}" presName="outerComposite" presStyleCnt="0">
        <dgm:presLayoutVars>
          <dgm:chMax val="5"/>
          <dgm:dir/>
          <dgm:resizeHandles val="exact"/>
        </dgm:presLayoutVars>
      </dgm:prSet>
      <dgm:spPr/>
    </dgm:pt>
    <dgm:pt modelId="{09460E15-6EAC-4553-926A-19358D963F75}" type="pres">
      <dgm:prSet presAssocID="{A5206188-5AED-4343-A520-D0C28F6804B3}" presName="dummyMaxCanvas" presStyleCnt="0">
        <dgm:presLayoutVars/>
      </dgm:prSet>
      <dgm:spPr/>
    </dgm:pt>
    <dgm:pt modelId="{DB70BD2A-B34A-42EB-A7F9-C3AE51D9A54A}" type="pres">
      <dgm:prSet presAssocID="{A5206188-5AED-4343-A520-D0C28F6804B3}" presName="FiveNodes_1" presStyleLbl="node1" presStyleIdx="0" presStyleCnt="5">
        <dgm:presLayoutVars>
          <dgm:bulletEnabled val="1"/>
        </dgm:presLayoutVars>
      </dgm:prSet>
      <dgm:spPr/>
    </dgm:pt>
    <dgm:pt modelId="{10CEA933-1CD3-4949-A4F5-8CF70FFF5FB3}" type="pres">
      <dgm:prSet presAssocID="{A5206188-5AED-4343-A520-D0C28F6804B3}" presName="FiveNodes_2" presStyleLbl="node1" presStyleIdx="1" presStyleCnt="5">
        <dgm:presLayoutVars>
          <dgm:bulletEnabled val="1"/>
        </dgm:presLayoutVars>
      </dgm:prSet>
      <dgm:spPr/>
    </dgm:pt>
    <dgm:pt modelId="{BA3B4267-888E-4664-A573-C411A4F77E95}" type="pres">
      <dgm:prSet presAssocID="{A5206188-5AED-4343-A520-D0C28F6804B3}" presName="FiveNodes_3" presStyleLbl="node1" presStyleIdx="2" presStyleCnt="5">
        <dgm:presLayoutVars>
          <dgm:bulletEnabled val="1"/>
        </dgm:presLayoutVars>
      </dgm:prSet>
      <dgm:spPr/>
    </dgm:pt>
    <dgm:pt modelId="{E57E8139-9F54-4A4D-B935-C8718BBCF7BB}" type="pres">
      <dgm:prSet presAssocID="{A5206188-5AED-4343-A520-D0C28F6804B3}" presName="FiveNodes_4" presStyleLbl="node1" presStyleIdx="3" presStyleCnt="5">
        <dgm:presLayoutVars>
          <dgm:bulletEnabled val="1"/>
        </dgm:presLayoutVars>
      </dgm:prSet>
      <dgm:spPr/>
    </dgm:pt>
    <dgm:pt modelId="{86BE3E20-D309-4414-81B6-59F7BC5B603E}" type="pres">
      <dgm:prSet presAssocID="{A5206188-5AED-4343-A520-D0C28F6804B3}" presName="FiveNodes_5" presStyleLbl="node1" presStyleIdx="4" presStyleCnt="5">
        <dgm:presLayoutVars>
          <dgm:bulletEnabled val="1"/>
        </dgm:presLayoutVars>
      </dgm:prSet>
      <dgm:spPr/>
    </dgm:pt>
    <dgm:pt modelId="{898B2D85-EED1-4F70-B1A5-38DDA18370B2}" type="pres">
      <dgm:prSet presAssocID="{A5206188-5AED-4343-A520-D0C28F6804B3}" presName="FiveConn_1-2" presStyleLbl="fgAccFollowNode1" presStyleIdx="0" presStyleCnt="4">
        <dgm:presLayoutVars>
          <dgm:bulletEnabled val="1"/>
        </dgm:presLayoutVars>
      </dgm:prSet>
      <dgm:spPr/>
    </dgm:pt>
    <dgm:pt modelId="{4499A4B2-1028-4A94-854F-1909D5B09C2E}" type="pres">
      <dgm:prSet presAssocID="{A5206188-5AED-4343-A520-D0C28F6804B3}" presName="FiveConn_2-3" presStyleLbl="fgAccFollowNode1" presStyleIdx="1" presStyleCnt="4">
        <dgm:presLayoutVars>
          <dgm:bulletEnabled val="1"/>
        </dgm:presLayoutVars>
      </dgm:prSet>
      <dgm:spPr/>
    </dgm:pt>
    <dgm:pt modelId="{F64E484E-2D86-4FED-B34A-C87BD93C4F26}" type="pres">
      <dgm:prSet presAssocID="{A5206188-5AED-4343-A520-D0C28F6804B3}" presName="FiveConn_3-4" presStyleLbl="fgAccFollowNode1" presStyleIdx="2" presStyleCnt="4">
        <dgm:presLayoutVars>
          <dgm:bulletEnabled val="1"/>
        </dgm:presLayoutVars>
      </dgm:prSet>
      <dgm:spPr/>
    </dgm:pt>
    <dgm:pt modelId="{2F974BA2-10B2-4A70-A88E-D5FCFFDF83BB}" type="pres">
      <dgm:prSet presAssocID="{A5206188-5AED-4343-A520-D0C28F6804B3}" presName="FiveConn_4-5" presStyleLbl="fgAccFollowNode1" presStyleIdx="3" presStyleCnt="4">
        <dgm:presLayoutVars>
          <dgm:bulletEnabled val="1"/>
        </dgm:presLayoutVars>
      </dgm:prSet>
      <dgm:spPr/>
    </dgm:pt>
    <dgm:pt modelId="{65E525DC-13E0-4147-A2F1-9F84336A35B4}" type="pres">
      <dgm:prSet presAssocID="{A5206188-5AED-4343-A520-D0C28F6804B3}" presName="FiveNodes_1_text" presStyleLbl="node1" presStyleIdx="4" presStyleCnt="5">
        <dgm:presLayoutVars>
          <dgm:bulletEnabled val="1"/>
        </dgm:presLayoutVars>
      </dgm:prSet>
      <dgm:spPr/>
    </dgm:pt>
    <dgm:pt modelId="{1073B239-9A90-42E1-94B8-CF7C27B0320F}" type="pres">
      <dgm:prSet presAssocID="{A5206188-5AED-4343-A520-D0C28F6804B3}" presName="FiveNodes_2_text" presStyleLbl="node1" presStyleIdx="4" presStyleCnt="5">
        <dgm:presLayoutVars>
          <dgm:bulletEnabled val="1"/>
        </dgm:presLayoutVars>
      </dgm:prSet>
      <dgm:spPr/>
    </dgm:pt>
    <dgm:pt modelId="{367A1D1E-E329-4A9A-82D0-1C4014C982B0}" type="pres">
      <dgm:prSet presAssocID="{A5206188-5AED-4343-A520-D0C28F6804B3}" presName="FiveNodes_3_text" presStyleLbl="node1" presStyleIdx="4" presStyleCnt="5">
        <dgm:presLayoutVars>
          <dgm:bulletEnabled val="1"/>
        </dgm:presLayoutVars>
      </dgm:prSet>
      <dgm:spPr/>
    </dgm:pt>
    <dgm:pt modelId="{D2C11C2D-D34A-4B1F-A050-5F0176D8A063}" type="pres">
      <dgm:prSet presAssocID="{A5206188-5AED-4343-A520-D0C28F6804B3}" presName="FiveNodes_4_text" presStyleLbl="node1" presStyleIdx="4" presStyleCnt="5">
        <dgm:presLayoutVars>
          <dgm:bulletEnabled val="1"/>
        </dgm:presLayoutVars>
      </dgm:prSet>
      <dgm:spPr/>
    </dgm:pt>
    <dgm:pt modelId="{C2AF721B-52CF-4E47-8F6E-20F2A0EA3CA2}" type="pres">
      <dgm:prSet presAssocID="{A5206188-5AED-4343-A520-D0C28F6804B3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AFF2CC08-892F-4104-A27C-349AEC510B55}" type="presOf" srcId="{A5206188-5AED-4343-A520-D0C28F6804B3}" destId="{49E1D787-5B7A-4A79-AF34-A17D15FF936F}" srcOrd="0" destOrd="0" presId="urn:microsoft.com/office/officeart/2005/8/layout/vProcess5"/>
    <dgm:cxn modelId="{3217F808-12F6-41CA-A595-2FB8A0B50493}" srcId="{A5206188-5AED-4343-A520-D0C28F6804B3}" destId="{B848F3C0-4D88-43AD-AE82-4B8278C048B1}" srcOrd="4" destOrd="0" parTransId="{BCE3BC30-286F-418D-9074-F704409FC9EA}" sibTransId="{42BB8878-7C33-409E-B52B-2A2901FDD1E1}"/>
    <dgm:cxn modelId="{21D2D10E-F650-4CCF-82DF-A73FDC806630}" srcId="{A5206188-5AED-4343-A520-D0C28F6804B3}" destId="{E2645D05-430A-48FA-AEE5-7AF76AAAA2FE}" srcOrd="7" destOrd="0" parTransId="{A83E49B6-91A4-45A3-A640-D189C6F31E68}" sibTransId="{52B1C13B-FB61-414B-9794-A7E802F2C3D0}"/>
    <dgm:cxn modelId="{37F50E0F-0093-46E6-BF9A-1F2B277F4AFF}" type="presOf" srcId="{3691712A-A4BE-451C-BC26-3563E42765BA}" destId="{65E525DC-13E0-4147-A2F1-9F84336A35B4}" srcOrd="1" destOrd="0" presId="urn:microsoft.com/office/officeart/2005/8/layout/vProcess5"/>
    <dgm:cxn modelId="{EC309710-0D32-4902-81DD-DDA7978BE3B5}" type="presOf" srcId="{61820C3A-8D38-4B3D-B8D6-B2BEFE7AA8D9}" destId="{4499A4B2-1028-4A94-854F-1909D5B09C2E}" srcOrd="0" destOrd="0" presId="urn:microsoft.com/office/officeart/2005/8/layout/vProcess5"/>
    <dgm:cxn modelId="{5230FE17-C7C5-4A62-BB2B-1D6545AAA9B1}" type="presOf" srcId="{66B8F333-3E5A-4825-8C92-491EF61BC5DD}" destId="{E57E8139-9F54-4A4D-B935-C8718BBCF7BB}" srcOrd="0" destOrd="0" presId="urn:microsoft.com/office/officeart/2005/8/layout/vProcess5"/>
    <dgm:cxn modelId="{6335D82A-4892-4985-89E1-9084B0C9DFBA}" type="presOf" srcId="{9C33CDBA-00DE-4929-BD1D-BE18A4892691}" destId="{367A1D1E-E329-4A9A-82D0-1C4014C982B0}" srcOrd="1" destOrd="0" presId="urn:microsoft.com/office/officeart/2005/8/layout/vProcess5"/>
    <dgm:cxn modelId="{A0BC2639-3837-4C37-933C-6C602BC7ACFB}" type="presOf" srcId="{DC54750D-B372-4CFB-A13D-18D93379AFFB}" destId="{10CEA933-1CD3-4949-A4F5-8CF70FFF5FB3}" srcOrd="0" destOrd="0" presId="urn:microsoft.com/office/officeart/2005/8/layout/vProcess5"/>
    <dgm:cxn modelId="{F6237B3F-9541-4A92-AD5F-5A663AFE116F}" type="presOf" srcId="{3691712A-A4BE-451C-BC26-3563E42765BA}" destId="{DB70BD2A-B34A-42EB-A7F9-C3AE51D9A54A}" srcOrd="0" destOrd="0" presId="urn:microsoft.com/office/officeart/2005/8/layout/vProcess5"/>
    <dgm:cxn modelId="{4E23AD5B-990F-4E50-9191-4CB05CEBAEE9}" srcId="{A5206188-5AED-4343-A520-D0C28F6804B3}" destId="{DC54750D-B372-4CFB-A13D-18D93379AFFB}" srcOrd="1" destOrd="0" parTransId="{42490A6C-8042-4E79-97D6-443B0E3C0093}" sibTransId="{61820C3A-8D38-4B3D-B8D6-B2BEFE7AA8D9}"/>
    <dgm:cxn modelId="{E16B3941-FE9F-4CF7-A17D-8B7F1885773B}" srcId="{A5206188-5AED-4343-A520-D0C28F6804B3}" destId="{C808A0EC-F9BD-4673-BF59-446FF25B87C9}" srcOrd="6" destOrd="0" parTransId="{E4EBB11E-279A-47D7-8F66-AA2CDA5063FD}" sibTransId="{E6575BF5-298F-4498-BA22-C15734479AB4}"/>
    <dgm:cxn modelId="{11116B50-08F7-48F3-A520-BE70FF16FA21}" type="presOf" srcId="{66B8F333-3E5A-4825-8C92-491EF61BC5DD}" destId="{D2C11C2D-D34A-4B1F-A050-5F0176D8A063}" srcOrd="1" destOrd="0" presId="urn:microsoft.com/office/officeart/2005/8/layout/vProcess5"/>
    <dgm:cxn modelId="{C1A6E070-1B01-4850-B246-3CD0DBF71F0D}" srcId="{A5206188-5AED-4343-A520-D0C28F6804B3}" destId="{1844EA1F-B373-4711-8545-CA2C6EAEB942}" srcOrd="8" destOrd="0" parTransId="{FCFC984F-4CCF-4492-A77F-D159E1BEED81}" sibTransId="{CC4898F8-82E1-47F6-8481-706566490618}"/>
    <dgm:cxn modelId="{BE4E2976-B71A-48BF-9BF6-0D679B1B3935}" type="presOf" srcId="{1A2E0DD6-FEF8-4629-B322-662F281652E8}" destId="{F64E484E-2D86-4FED-B34A-C87BD93C4F26}" srcOrd="0" destOrd="0" presId="urn:microsoft.com/office/officeart/2005/8/layout/vProcess5"/>
    <dgm:cxn modelId="{56AD5F88-1F6C-41A0-9B46-F8C103293CE4}" type="presOf" srcId="{B848F3C0-4D88-43AD-AE82-4B8278C048B1}" destId="{86BE3E20-D309-4414-81B6-59F7BC5B603E}" srcOrd="0" destOrd="0" presId="urn:microsoft.com/office/officeart/2005/8/layout/vProcess5"/>
    <dgm:cxn modelId="{6B003092-911D-4D8F-91A6-1609B7D82E35}" type="presOf" srcId="{9C33CDBA-00DE-4929-BD1D-BE18A4892691}" destId="{BA3B4267-888E-4664-A573-C411A4F77E95}" srcOrd="0" destOrd="0" presId="urn:microsoft.com/office/officeart/2005/8/layout/vProcess5"/>
    <dgm:cxn modelId="{B6459697-B882-415F-B281-3F62D03FE02B}" type="presOf" srcId="{DC54750D-B372-4CFB-A13D-18D93379AFFB}" destId="{1073B239-9A90-42E1-94B8-CF7C27B0320F}" srcOrd="1" destOrd="0" presId="urn:microsoft.com/office/officeart/2005/8/layout/vProcess5"/>
    <dgm:cxn modelId="{C10BE7AA-2CB6-4FBF-8B01-3B35B3900017}" srcId="{A5206188-5AED-4343-A520-D0C28F6804B3}" destId="{66B8F333-3E5A-4825-8C92-491EF61BC5DD}" srcOrd="3" destOrd="0" parTransId="{5F22B28C-4E3D-4261-BA0E-BEC54602BD42}" sibTransId="{70444437-9072-46D4-9A55-4ED5593EE39A}"/>
    <dgm:cxn modelId="{F5B179C8-2A94-4F58-A370-62E12A8A01BA}" srcId="{A5206188-5AED-4343-A520-D0C28F6804B3}" destId="{17E2E6DA-FE4E-4BB8-A831-3E2716D01201}" srcOrd="5" destOrd="0" parTransId="{267D33C4-9AF4-4C46-861D-02778AA91947}" sibTransId="{F4F7CBFE-B533-48D3-BE88-84E17141256A}"/>
    <dgm:cxn modelId="{9686C2CF-65D0-433A-A1F3-5EAC3DE4AB53}" type="presOf" srcId="{70444437-9072-46D4-9A55-4ED5593EE39A}" destId="{2F974BA2-10B2-4A70-A88E-D5FCFFDF83BB}" srcOrd="0" destOrd="0" presId="urn:microsoft.com/office/officeart/2005/8/layout/vProcess5"/>
    <dgm:cxn modelId="{6C3253D4-2CB2-4779-B54E-95BF4C1A81A9}" srcId="{A5206188-5AED-4343-A520-D0C28F6804B3}" destId="{3691712A-A4BE-451C-BC26-3563E42765BA}" srcOrd="0" destOrd="0" parTransId="{2EF69894-9795-4B8B-BA18-F9A75CEA4DC7}" sibTransId="{1583DAA3-48E4-459B-85CC-BE4817F02386}"/>
    <dgm:cxn modelId="{ED2B7FD7-31BE-4BF9-9101-6B810DEA09CB}" type="presOf" srcId="{1583DAA3-48E4-459B-85CC-BE4817F02386}" destId="{898B2D85-EED1-4F70-B1A5-38DDA18370B2}" srcOrd="0" destOrd="0" presId="urn:microsoft.com/office/officeart/2005/8/layout/vProcess5"/>
    <dgm:cxn modelId="{C90361F4-1982-45B7-B408-93218BDA9F1D}" type="presOf" srcId="{B848F3C0-4D88-43AD-AE82-4B8278C048B1}" destId="{C2AF721B-52CF-4E47-8F6E-20F2A0EA3CA2}" srcOrd="1" destOrd="0" presId="urn:microsoft.com/office/officeart/2005/8/layout/vProcess5"/>
    <dgm:cxn modelId="{4425E7FF-EA3A-45BB-824A-F47F00A68B5C}" srcId="{A5206188-5AED-4343-A520-D0C28F6804B3}" destId="{9C33CDBA-00DE-4929-BD1D-BE18A4892691}" srcOrd="2" destOrd="0" parTransId="{39F36995-4764-42CD-82A4-EEC5421BF26D}" sibTransId="{1A2E0DD6-FEF8-4629-B322-662F281652E8}"/>
    <dgm:cxn modelId="{49BFFE46-0676-481E-A772-D8B6A6D1FE0A}" type="presParOf" srcId="{49E1D787-5B7A-4A79-AF34-A17D15FF936F}" destId="{09460E15-6EAC-4553-926A-19358D963F75}" srcOrd="0" destOrd="0" presId="urn:microsoft.com/office/officeart/2005/8/layout/vProcess5"/>
    <dgm:cxn modelId="{962B0F74-226E-49D0-8177-1BDCDC4510AA}" type="presParOf" srcId="{49E1D787-5B7A-4A79-AF34-A17D15FF936F}" destId="{DB70BD2A-B34A-42EB-A7F9-C3AE51D9A54A}" srcOrd="1" destOrd="0" presId="urn:microsoft.com/office/officeart/2005/8/layout/vProcess5"/>
    <dgm:cxn modelId="{88473338-E1D9-48C7-90AD-1F67F225EA4A}" type="presParOf" srcId="{49E1D787-5B7A-4A79-AF34-A17D15FF936F}" destId="{10CEA933-1CD3-4949-A4F5-8CF70FFF5FB3}" srcOrd="2" destOrd="0" presId="urn:microsoft.com/office/officeart/2005/8/layout/vProcess5"/>
    <dgm:cxn modelId="{5B42EDFD-C701-4369-9754-299D95850DE5}" type="presParOf" srcId="{49E1D787-5B7A-4A79-AF34-A17D15FF936F}" destId="{BA3B4267-888E-4664-A573-C411A4F77E95}" srcOrd="3" destOrd="0" presId="urn:microsoft.com/office/officeart/2005/8/layout/vProcess5"/>
    <dgm:cxn modelId="{6E0E898B-B35F-4C94-9290-F1BCA0369E0C}" type="presParOf" srcId="{49E1D787-5B7A-4A79-AF34-A17D15FF936F}" destId="{E57E8139-9F54-4A4D-B935-C8718BBCF7BB}" srcOrd="4" destOrd="0" presId="urn:microsoft.com/office/officeart/2005/8/layout/vProcess5"/>
    <dgm:cxn modelId="{22873DB4-73EF-4425-BBE2-7077401DCB4D}" type="presParOf" srcId="{49E1D787-5B7A-4A79-AF34-A17D15FF936F}" destId="{86BE3E20-D309-4414-81B6-59F7BC5B603E}" srcOrd="5" destOrd="0" presId="urn:microsoft.com/office/officeart/2005/8/layout/vProcess5"/>
    <dgm:cxn modelId="{FDCE6545-835E-4239-BB5E-27C7BDAABC7E}" type="presParOf" srcId="{49E1D787-5B7A-4A79-AF34-A17D15FF936F}" destId="{898B2D85-EED1-4F70-B1A5-38DDA18370B2}" srcOrd="6" destOrd="0" presId="urn:microsoft.com/office/officeart/2005/8/layout/vProcess5"/>
    <dgm:cxn modelId="{54BAC0CB-6CA7-4658-9CEC-3BAC2AA458DD}" type="presParOf" srcId="{49E1D787-5B7A-4A79-AF34-A17D15FF936F}" destId="{4499A4B2-1028-4A94-854F-1909D5B09C2E}" srcOrd="7" destOrd="0" presId="urn:microsoft.com/office/officeart/2005/8/layout/vProcess5"/>
    <dgm:cxn modelId="{50A3E53C-FC86-416B-8DF4-6DB16A5E6E91}" type="presParOf" srcId="{49E1D787-5B7A-4A79-AF34-A17D15FF936F}" destId="{F64E484E-2D86-4FED-B34A-C87BD93C4F26}" srcOrd="8" destOrd="0" presId="urn:microsoft.com/office/officeart/2005/8/layout/vProcess5"/>
    <dgm:cxn modelId="{F1F9DA64-B910-4304-B5DA-7B0064507785}" type="presParOf" srcId="{49E1D787-5B7A-4A79-AF34-A17D15FF936F}" destId="{2F974BA2-10B2-4A70-A88E-D5FCFFDF83BB}" srcOrd="9" destOrd="0" presId="urn:microsoft.com/office/officeart/2005/8/layout/vProcess5"/>
    <dgm:cxn modelId="{7E1920D1-D01B-433B-86E7-64361FDF553A}" type="presParOf" srcId="{49E1D787-5B7A-4A79-AF34-A17D15FF936F}" destId="{65E525DC-13E0-4147-A2F1-9F84336A35B4}" srcOrd="10" destOrd="0" presId="urn:microsoft.com/office/officeart/2005/8/layout/vProcess5"/>
    <dgm:cxn modelId="{A8C20E09-B600-4721-8736-47541FEACE10}" type="presParOf" srcId="{49E1D787-5B7A-4A79-AF34-A17D15FF936F}" destId="{1073B239-9A90-42E1-94B8-CF7C27B0320F}" srcOrd="11" destOrd="0" presId="urn:microsoft.com/office/officeart/2005/8/layout/vProcess5"/>
    <dgm:cxn modelId="{88EA779F-A702-41BD-8018-9FA79B948F46}" type="presParOf" srcId="{49E1D787-5B7A-4A79-AF34-A17D15FF936F}" destId="{367A1D1E-E329-4A9A-82D0-1C4014C982B0}" srcOrd="12" destOrd="0" presId="urn:microsoft.com/office/officeart/2005/8/layout/vProcess5"/>
    <dgm:cxn modelId="{53690EFA-03AA-4EE6-80AF-098429FC598C}" type="presParOf" srcId="{49E1D787-5B7A-4A79-AF34-A17D15FF936F}" destId="{D2C11C2D-D34A-4B1F-A050-5F0176D8A063}" srcOrd="13" destOrd="0" presId="urn:microsoft.com/office/officeart/2005/8/layout/vProcess5"/>
    <dgm:cxn modelId="{1D620F67-1FA0-4FAE-8007-EC48008D3C11}" type="presParOf" srcId="{49E1D787-5B7A-4A79-AF34-A17D15FF936F}" destId="{C2AF721B-52CF-4E47-8F6E-20F2A0EA3CA2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44DB277-3F1B-445A-9D88-0AAA2338106B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CC05BDC5-13AF-4686-8BDC-15D57E62A491}">
      <dgm:prSet phldrT="[텍스트]"/>
      <dgm:spPr/>
      <dgm:t>
        <a:bodyPr/>
        <a:lstStyle/>
        <a:p>
          <a:pPr latinLnBrk="1"/>
          <a:r>
            <a:rPr lang="en-US" altLang="en-US" dirty="0"/>
            <a:t>Doors</a:t>
          </a:r>
          <a:endParaRPr lang="ko-KR" altLang="en-US" dirty="0"/>
        </a:p>
      </dgm:t>
    </dgm:pt>
    <dgm:pt modelId="{320E709D-0225-4356-BD80-D55DFFCF44D4}" type="parTrans" cxnId="{DB6B8763-B582-484E-8210-CE222EF5BE82}">
      <dgm:prSet/>
      <dgm:spPr/>
      <dgm:t>
        <a:bodyPr/>
        <a:lstStyle/>
        <a:p>
          <a:pPr latinLnBrk="1"/>
          <a:endParaRPr lang="ko-KR" altLang="en-US"/>
        </a:p>
      </dgm:t>
    </dgm:pt>
    <dgm:pt modelId="{1879F209-5E2F-4540-A24E-D307579241A8}" type="sibTrans" cxnId="{DB6B8763-B582-484E-8210-CE222EF5BE82}">
      <dgm:prSet/>
      <dgm:spPr/>
      <dgm:t>
        <a:bodyPr/>
        <a:lstStyle/>
        <a:p>
          <a:pPr latinLnBrk="1"/>
          <a:endParaRPr lang="ko-KR" altLang="en-US"/>
        </a:p>
      </dgm:t>
    </dgm:pt>
    <dgm:pt modelId="{F48DF460-2151-428A-8DFD-C6F35A4E3893}">
      <dgm:prSet phldrT="[텍스트]"/>
      <dgm:spPr/>
      <dgm:t>
        <a:bodyPr/>
        <a:lstStyle/>
        <a:p>
          <a:pPr latinLnBrk="1"/>
          <a:r>
            <a:rPr lang="en-US" altLang="en-US" dirty="0" err="1"/>
            <a:t>pvalue</a:t>
          </a:r>
          <a:r>
            <a:rPr lang="en-US" altLang="en-US" dirty="0"/>
            <a:t> 0.00 : </a:t>
          </a:r>
          <a:r>
            <a:rPr lang="ko-KR" altLang="en-US" dirty="0"/>
            <a:t>대립</a:t>
          </a:r>
        </a:p>
      </dgm:t>
    </dgm:pt>
    <dgm:pt modelId="{4D2D8CBB-51A5-47FA-9BAE-D15371C88C5C}" type="parTrans" cxnId="{DC3F1F10-3DD7-44FD-B4E4-D04FA5A765BD}">
      <dgm:prSet/>
      <dgm:spPr/>
      <dgm:t>
        <a:bodyPr/>
        <a:lstStyle/>
        <a:p>
          <a:pPr latinLnBrk="1"/>
          <a:endParaRPr lang="ko-KR" altLang="en-US"/>
        </a:p>
      </dgm:t>
    </dgm:pt>
    <dgm:pt modelId="{4FED30EE-0E71-4E39-AC10-45B417501CBF}" type="sibTrans" cxnId="{DC3F1F10-3DD7-44FD-B4E4-D04FA5A765BD}">
      <dgm:prSet/>
      <dgm:spPr/>
      <dgm:t>
        <a:bodyPr/>
        <a:lstStyle/>
        <a:p>
          <a:pPr latinLnBrk="1"/>
          <a:endParaRPr lang="ko-KR" altLang="en-US"/>
        </a:p>
      </dgm:t>
    </dgm:pt>
    <dgm:pt modelId="{BB70CFDA-4E61-47A1-B1F8-6FA6768D8F24}">
      <dgm:prSet phldrT="[텍스트]"/>
      <dgm:spPr>
        <a:solidFill>
          <a:srgbClr val="00B050"/>
        </a:solidFill>
      </dgm:spPr>
      <dgm:t>
        <a:bodyPr/>
        <a:lstStyle/>
        <a:p>
          <a:pPr latinLnBrk="1"/>
          <a:r>
            <a:rPr lang="en-US" altLang="en-US" dirty="0" err="1"/>
            <a:t>Fuel_Type</a:t>
          </a:r>
          <a:endParaRPr lang="ko-KR" altLang="en-US" dirty="0"/>
        </a:p>
      </dgm:t>
    </dgm:pt>
    <dgm:pt modelId="{48F84039-9D89-4CC9-B30C-96C0CDB01403}" type="parTrans" cxnId="{CCD7ECC9-2A93-4E59-A0C7-68C96323D815}">
      <dgm:prSet/>
      <dgm:spPr/>
      <dgm:t>
        <a:bodyPr/>
        <a:lstStyle/>
        <a:p>
          <a:pPr latinLnBrk="1"/>
          <a:endParaRPr lang="ko-KR" altLang="en-US"/>
        </a:p>
      </dgm:t>
    </dgm:pt>
    <dgm:pt modelId="{B4C5C25A-526B-4F19-8F4D-2DCC31DF3B23}" type="sibTrans" cxnId="{CCD7ECC9-2A93-4E59-A0C7-68C96323D815}">
      <dgm:prSet/>
      <dgm:spPr/>
      <dgm:t>
        <a:bodyPr/>
        <a:lstStyle/>
        <a:p>
          <a:pPr latinLnBrk="1"/>
          <a:endParaRPr lang="ko-KR" altLang="en-US"/>
        </a:p>
      </dgm:t>
    </dgm:pt>
    <dgm:pt modelId="{A176A162-1E0C-4BC7-9A0E-2408DB927A1E}">
      <dgm:prSet phldrT="[텍스트]"/>
      <dgm:spPr>
        <a:solidFill>
          <a:srgbClr val="00B050"/>
        </a:solidFill>
      </dgm:spPr>
      <dgm:t>
        <a:bodyPr/>
        <a:lstStyle/>
        <a:p>
          <a:pPr latinLnBrk="1"/>
          <a:r>
            <a:rPr lang="en-US" altLang="en-US" dirty="0" err="1"/>
            <a:t>pvalue</a:t>
          </a:r>
          <a:r>
            <a:rPr lang="en-US" altLang="en-US" dirty="0"/>
            <a:t> 0.77 : </a:t>
          </a:r>
          <a:r>
            <a:rPr lang="ko-KR" altLang="en-US" dirty="0" err="1"/>
            <a:t>귀무</a:t>
          </a:r>
          <a:endParaRPr lang="ko-KR" altLang="en-US" dirty="0"/>
        </a:p>
      </dgm:t>
    </dgm:pt>
    <dgm:pt modelId="{98BC966F-CD8D-44BD-89BC-46E779200949}" type="parTrans" cxnId="{FF7F5D47-BEAD-41A0-8BD4-420BD33ECED0}">
      <dgm:prSet/>
      <dgm:spPr/>
      <dgm:t>
        <a:bodyPr/>
        <a:lstStyle/>
        <a:p>
          <a:pPr latinLnBrk="1"/>
          <a:endParaRPr lang="ko-KR" altLang="en-US"/>
        </a:p>
      </dgm:t>
    </dgm:pt>
    <dgm:pt modelId="{D5CF463A-B319-479A-BBCD-AB3BBE8AD48F}" type="sibTrans" cxnId="{FF7F5D47-BEAD-41A0-8BD4-420BD33ECED0}">
      <dgm:prSet/>
      <dgm:spPr/>
      <dgm:t>
        <a:bodyPr/>
        <a:lstStyle/>
        <a:p>
          <a:pPr latinLnBrk="1"/>
          <a:endParaRPr lang="ko-KR" altLang="en-US"/>
        </a:p>
      </dgm:t>
    </dgm:pt>
    <dgm:pt modelId="{0F768955-C2E6-40DC-9F3A-6A77774B4830}">
      <dgm:prSet phldrT="[텍스트]"/>
      <dgm:spPr/>
      <dgm:t>
        <a:bodyPr/>
        <a:lstStyle/>
        <a:p>
          <a:pPr latinLnBrk="1"/>
          <a:r>
            <a:rPr lang="en-US" altLang="en-US" dirty="0"/>
            <a:t>CC</a:t>
          </a:r>
          <a:endParaRPr lang="ko-KR" altLang="en-US" dirty="0"/>
        </a:p>
      </dgm:t>
    </dgm:pt>
    <dgm:pt modelId="{9280502B-5D70-4A4B-BFBB-7D1852A8B38C}" type="parTrans" cxnId="{7D6D51E5-047E-4BD9-B5C6-E01B20F5AB05}">
      <dgm:prSet/>
      <dgm:spPr/>
      <dgm:t>
        <a:bodyPr/>
        <a:lstStyle/>
        <a:p>
          <a:pPr latinLnBrk="1"/>
          <a:endParaRPr lang="ko-KR" altLang="en-US"/>
        </a:p>
      </dgm:t>
    </dgm:pt>
    <dgm:pt modelId="{B81F3016-C7A6-479F-A365-89AA5C99B1BA}" type="sibTrans" cxnId="{7D6D51E5-047E-4BD9-B5C6-E01B20F5AB05}">
      <dgm:prSet/>
      <dgm:spPr/>
      <dgm:t>
        <a:bodyPr/>
        <a:lstStyle/>
        <a:p>
          <a:pPr latinLnBrk="1"/>
          <a:endParaRPr lang="ko-KR" altLang="en-US"/>
        </a:p>
      </dgm:t>
    </dgm:pt>
    <dgm:pt modelId="{2CDABF1D-C9D9-4A7D-B702-C81B433DF91F}">
      <dgm:prSet phldrT="[텍스트]"/>
      <dgm:spPr/>
      <dgm:t>
        <a:bodyPr/>
        <a:lstStyle/>
        <a:p>
          <a:pPr latinLnBrk="1"/>
          <a:r>
            <a:rPr lang="en-US" altLang="en-US" dirty="0" err="1"/>
            <a:t>pvalue</a:t>
          </a:r>
          <a:r>
            <a:rPr lang="en-US" altLang="en-US" dirty="0"/>
            <a:t> 0.00 : </a:t>
          </a:r>
          <a:r>
            <a:rPr lang="ko-KR" altLang="en-US" dirty="0"/>
            <a:t>대립</a:t>
          </a:r>
        </a:p>
      </dgm:t>
    </dgm:pt>
    <dgm:pt modelId="{BE9D7D79-4DAC-41F7-8D0D-BDFECB8CB023}" type="parTrans" cxnId="{5B37264D-3CD4-4C80-ABF6-316BBC238716}">
      <dgm:prSet/>
      <dgm:spPr/>
      <dgm:t>
        <a:bodyPr/>
        <a:lstStyle/>
        <a:p>
          <a:pPr latinLnBrk="1"/>
          <a:endParaRPr lang="ko-KR" altLang="en-US"/>
        </a:p>
      </dgm:t>
    </dgm:pt>
    <dgm:pt modelId="{41FEA4EF-A0EE-442E-A672-6A76588B2D9D}" type="sibTrans" cxnId="{5B37264D-3CD4-4C80-ABF6-316BBC238716}">
      <dgm:prSet/>
      <dgm:spPr/>
      <dgm:t>
        <a:bodyPr/>
        <a:lstStyle/>
        <a:p>
          <a:pPr latinLnBrk="1"/>
          <a:endParaRPr lang="ko-KR" altLang="en-US"/>
        </a:p>
      </dgm:t>
    </dgm:pt>
    <dgm:pt modelId="{460CAD98-0C52-429B-8A4B-027554DF14F3}">
      <dgm:prSet phldrT="[텍스트]"/>
      <dgm:spPr/>
      <dgm:t>
        <a:bodyPr/>
        <a:lstStyle/>
        <a:p>
          <a:pPr latinLnBrk="1"/>
          <a:r>
            <a:rPr lang="en-US" altLang="en-US" dirty="0" err="1"/>
            <a:t>Quarterly_Tax</a:t>
          </a:r>
          <a:r>
            <a:rPr lang="en-US" altLang="en-US" dirty="0"/>
            <a:t> </a:t>
          </a:r>
          <a:endParaRPr lang="ko-KR" altLang="en-US" dirty="0"/>
        </a:p>
      </dgm:t>
    </dgm:pt>
    <dgm:pt modelId="{C258D83F-577F-48D4-9B46-16ACBBE183D8}" type="parTrans" cxnId="{C1B0C036-5585-4696-9A4F-CB8CB04156F0}">
      <dgm:prSet/>
      <dgm:spPr/>
      <dgm:t>
        <a:bodyPr/>
        <a:lstStyle/>
        <a:p>
          <a:pPr latinLnBrk="1"/>
          <a:endParaRPr lang="ko-KR" altLang="en-US"/>
        </a:p>
      </dgm:t>
    </dgm:pt>
    <dgm:pt modelId="{F42CFC02-F837-42BD-A541-3D4DBC5E4DFC}" type="sibTrans" cxnId="{C1B0C036-5585-4696-9A4F-CB8CB04156F0}">
      <dgm:prSet/>
      <dgm:spPr/>
      <dgm:t>
        <a:bodyPr/>
        <a:lstStyle/>
        <a:p>
          <a:pPr latinLnBrk="1"/>
          <a:endParaRPr lang="ko-KR" altLang="en-US"/>
        </a:p>
      </dgm:t>
    </dgm:pt>
    <dgm:pt modelId="{B46412F7-E40D-4044-8EC7-BB22F3184112}">
      <dgm:prSet phldrT="[텍스트]"/>
      <dgm:spPr/>
      <dgm:t>
        <a:bodyPr/>
        <a:lstStyle/>
        <a:p>
          <a:pPr latinLnBrk="1"/>
          <a:r>
            <a:rPr lang="en-US" altLang="en-US" dirty="0" err="1"/>
            <a:t>pvalue</a:t>
          </a:r>
          <a:r>
            <a:rPr lang="en-US" altLang="en-US" dirty="0"/>
            <a:t> 0.00 : </a:t>
          </a:r>
          <a:r>
            <a:rPr lang="ko-KR" altLang="en-US" dirty="0"/>
            <a:t>대립</a:t>
          </a:r>
        </a:p>
      </dgm:t>
    </dgm:pt>
    <dgm:pt modelId="{81B016DB-76DF-45FB-A6D9-62DDF239651B}" type="parTrans" cxnId="{A82343B7-1A29-41E7-BEA2-24F4F4C09EDF}">
      <dgm:prSet/>
      <dgm:spPr/>
      <dgm:t>
        <a:bodyPr/>
        <a:lstStyle/>
        <a:p>
          <a:pPr latinLnBrk="1"/>
          <a:endParaRPr lang="ko-KR" altLang="en-US"/>
        </a:p>
      </dgm:t>
    </dgm:pt>
    <dgm:pt modelId="{79D31D72-507C-4013-8023-EA4D98EC0207}" type="sibTrans" cxnId="{A82343B7-1A29-41E7-BEA2-24F4F4C09EDF}">
      <dgm:prSet/>
      <dgm:spPr/>
      <dgm:t>
        <a:bodyPr/>
        <a:lstStyle/>
        <a:p>
          <a:pPr latinLnBrk="1"/>
          <a:endParaRPr lang="ko-KR" altLang="en-US"/>
        </a:p>
      </dgm:t>
    </dgm:pt>
    <dgm:pt modelId="{D73DC496-7899-4E48-AC21-E13939D89905}">
      <dgm:prSet phldrT="[텍스트]"/>
      <dgm:spPr>
        <a:solidFill>
          <a:srgbClr val="00B050"/>
        </a:solidFill>
      </dgm:spPr>
      <dgm:t>
        <a:bodyPr/>
        <a:lstStyle/>
        <a:p>
          <a:pPr latinLnBrk="1"/>
          <a:r>
            <a:rPr lang="en-US" altLang="en-US" dirty="0" err="1"/>
            <a:t>Mfg_Month</a:t>
          </a:r>
          <a:endParaRPr lang="ko-KR" altLang="en-US" dirty="0"/>
        </a:p>
      </dgm:t>
    </dgm:pt>
    <dgm:pt modelId="{A62C2528-6DEE-4577-870C-653FD7213D99}" type="parTrans" cxnId="{6B768C29-6C1E-4725-BB41-A31D124F4540}">
      <dgm:prSet/>
      <dgm:spPr/>
      <dgm:t>
        <a:bodyPr/>
        <a:lstStyle/>
        <a:p>
          <a:pPr latinLnBrk="1"/>
          <a:endParaRPr lang="ko-KR" altLang="en-US"/>
        </a:p>
      </dgm:t>
    </dgm:pt>
    <dgm:pt modelId="{D09E44B5-129B-4A23-9EEB-FA9888195C95}" type="sibTrans" cxnId="{6B768C29-6C1E-4725-BB41-A31D124F4540}">
      <dgm:prSet/>
      <dgm:spPr/>
      <dgm:t>
        <a:bodyPr/>
        <a:lstStyle/>
        <a:p>
          <a:pPr latinLnBrk="1"/>
          <a:endParaRPr lang="ko-KR" altLang="en-US"/>
        </a:p>
      </dgm:t>
    </dgm:pt>
    <dgm:pt modelId="{22508FC5-271E-46D6-8861-9A5C95410EF8}">
      <dgm:prSet phldrT="[텍스트]"/>
      <dgm:spPr>
        <a:solidFill>
          <a:srgbClr val="00B050"/>
        </a:solidFill>
      </dgm:spPr>
      <dgm:t>
        <a:bodyPr/>
        <a:lstStyle/>
        <a:p>
          <a:pPr latinLnBrk="1"/>
          <a:r>
            <a:rPr lang="en-US" altLang="en-US" dirty="0" err="1"/>
            <a:t>pvalue</a:t>
          </a:r>
          <a:r>
            <a:rPr lang="en-US" altLang="en-US" dirty="0"/>
            <a:t> 0.10 : </a:t>
          </a:r>
          <a:r>
            <a:rPr lang="ko-KR" altLang="en-US" dirty="0" err="1"/>
            <a:t>귀무</a:t>
          </a:r>
          <a:endParaRPr lang="ko-KR" altLang="en-US" dirty="0"/>
        </a:p>
      </dgm:t>
    </dgm:pt>
    <dgm:pt modelId="{6B5BD838-ABBC-469E-A211-677A9E85708E}" type="parTrans" cxnId="{4E2B219E-2443-4465-97A1-9978A1397C18}">
      <dgm:prSet/>
      <dgm:spPr/>
      <dgm:t>
        <a:bodyPr/>
        <a:lstStyle/>
        <a:p>
          <a:pPr latinLnBrk="1"/>
          <a:endParaRPr lang="ko-KR" altLang="en-US"/>
        </a:p>
      </dgm:t>
    </dgm:pt>
    <dgm:pt modelId="{6CB28D37-785E-4701-BE9D-5AC0F66E4D8F}" type="sibTrans" cxnId="{4E2B219E-2443-4465-97A1-9978A1397C18}">
      <dgm:prSet/>
      <dgm:spPr/>
      <dgm:t>
        <a:bodyPr/>
        <a:lstStyle/>
        <a:p>
          <a:pPr latinLnBrk="1"/>
          <a:endParaRPr lang="ko-KR" altLang="en-US"/>
        </a:p>
      </dgm:t>
    </dgm:pt>
    <dgm:pt modelId="{1CA97304-723B-452D-8C59-77DDB125877D}">
      <dgm:prSet phldrT="[텍스트]"/>
      <dgm:spPr/>
      <dgm:t>
        <a:bodyPr/>
        <a:lstStyle/>
        <a:p>
          <a:pPr latinLnBrk="1"/>
          <a:r>
            <a:rPr lang="en-US" altLang="en-US" dirty="0" err="1"/>
            <a:t>Mfg_Year</a:t>
          </a:r>
          <a:endParaRPr lang="ko-KR" altLang="en-US" dirty="0"/>
        </a:p>
      </dgm:t>
    </dgm:pt>
    <dgm:pt modelId="{A3A536E6-203A-48B4-A7D1-A0569CFF01D2}" type="parTrans" cxnId="{0D6F35E5-A850-471D-AAED-8642B5FCBE3A}">
      <dgm:prSet/>
      <dgm:spPr/>
      <dgm:t>
        <a:bodyPr/>
        <a:lstStyle/>
        <a:p>
          <a:pPr latinLnBrk="1"/>
          <a:endParaRPr lang="ko-KR" altLang="en-US"/>
        </a:p>
      </dgm:t>
    </dgm:pt>
    <dgm:pt modelId="{0FE4EA58-D79C-40E1-8C05-5AB8030EDC24}" type="sibTrans" cxnId="{0D6F35E5-A850-471D-AAED-8642B5FCBE3A}">
      <dgm:prSet/>
      <dgm:spPr/>
      <dgm:t>
        <a:bodyPr/>
        <a:lstStyle/>
        <a:p>
          <a:pPr latinLnBrk="1"/>
          <a:endParaRPr lang="ko-KR" altLang="en-US"/>
        </a:p>
      </dgm:t>
    </dgm:pt>
    <dgm:pt modelId="{B5C6FC05-3D51-4DF5-AC73-772DD5C50777}">
      <dgm:prSet phldrT="[텍스트]"/>
      <dgm:spPr/>
      <dgm:t>
        <a:bodyPr/>
        <a:lstStyle/>
        <a:p>
          <a:pPr latinLnBrk="1"/>
          <a:r>
            <a:rPr lang="en-US" altLang="en-US" dirty="0" err="1"/>
            <a:t>pvalue</a:t>
          </a:r>
          <a:r>
            <a:rPr lang="en-US" altLang="en-US" dirty="0"/>
            <a:t> 0.00 : </a:t>
          </a:r>
          <a:r>
            <a:rPr lang="ko-KR" altLang="en-US" dirty="0"/>
            <a:t>대립</a:t>
          </a:r>
        </a:p>
      </dgm:t>
    </dgm:pt>
    <dgm:pt modelId="{21E1E0E1-7948-4654-942E-CB87D48DEABF}" type="parTrans" cxnId="{A9F01D89-3BA4-44CB-AD0F-1DE84197913B}">
      <dgm:prSet/>
      <dgm:spPr/>
      <dgm:t>
        <a:bodyPr/>
        <a:lstStyle/>
        <a:p>
          <a:pPr latinLnBrk="1"/>
          <a:endParaRPr lang="ko-KR" altLang="en-US"/>
        </a:p>
      </dgm:t>
    </dgm:pt>
    <dgm:pt modelId="{5200E167-61AC-421F-8434-43AE6AC2C993}" type="sibTrans" cxnId="{A9F01D89-3BA4-44CB-AD0F-1DE84197913B}">
      <dgm:prSet/>
      <dgm:spPr/>
      <dgm:t>
        <a:bodyPr/>
        <a:lstStyle/>
        <a:p>
          <a:pPr latinLnBrk="1"/>
          <a:endParaRPr lang="ko-KR" altLang="en-US"/>
        </a:p>
      </dgm:t>
    </dgm:pt>
    <dgm:pt modelId="{BE6F1391-6799-4FC6-9BDD-276B5453C60D}">
      <dgm:prSet phldrT="[텍스트]"/>
      <dgm:spPr/>
      <dgm:t>
        <a:bodyPr/>
        <a:lstStyle/>
        <a:p>
          <a:pPr latinLnBrk="1"/>
          <a:r>
            <a:rPr lang="en-US" altLang="en-US" dirty="0" err="1"/>
            <a:t>Guarantee_Period</a:t>
          </a:r>
          <a:endParaRPr lang="ko-KR" altLang="en-US" dirty="0"/>
        </a:p>
      </dgm:t>
    </dgm:pt>
    <dgm:pt modelId="{B6459F0D-B645-44FA-BBD9-8AD18F9AB5EE}" type="parTrans" cxnId="{B6344954-1609-419F-A354-ED54841792F4}">
      <dgm:prSet/>
      <dgm:spPr/>
      <dgm:t>
        <a:bodyPr/>
        <a:lstStyle/>
        <a:p>
          <a:pPr latinLnBrk="1"/>
          <a:endParaRPr lang="ko-KR" altLang="en-US"/>
        </a:p>
      </dgm:t>
    </dgm:pt>
    <dgm:pt modelId="{27E4B69D-2904-4BB5-A74B-918F029ACADD}" type="sibTrans" cxnId="{B6344954-1609-419F-A354-ED54841792F4}">
      <dgm:prSet/>
      <dgm:spPr/>
      <dgm:t>
        <a:bodyPr/>
        <a:lstStyle/>
        <a:p>
          <a:pPr latinLnBrk="1"/>
          <a:endParaRPr lang="ko-KR" altLang="en-US"/>
        </a:p>
      </dgm:t>
    </dgm:pt>
    <dgm:pt modelId="{6C2AFB9B-18DF-497E-B752-3F0578A59598}">
      <dgm:prSet phldrT="[텍스트]"/>
      <dgm:spPr/>
      <dgm:t>
        <a:bodyPr/>
        <a:lstStyle/>
        <a:p>
          <a:pPr latinLnBrk="1"/>
          <a:r>
            <a:rPr lang="en-US" altLang="en-US" dirty="0"/>
            <a:t>HP</a:t>
          </a:r>
          <a:endParaRPr lang="ko-KR" altLang="en-US" dirty="0"/>
        </a:p>
      </dgm:t>
    </dgm:pt>
    <dgm:pt modelId="{D7957D0A-F6A1-4D14-8BC3-73DDF395436B}" type="parTrans" cxnId="{51BEB014-131B-402B-B63A-C80A0E5A1504}">
      <dgm:prSet/>
      <dgm:spPr/>
      <dgm:t>
        <a:bodyPr/>
        <a:lstStyle/>
        <a:p>
          <a:pPr latinLnBrk="1"/>
          <a:endParaRPr lang="ko-KR" altLang="en-US"/>
        </a:p>
      </dgm:t>
    </dgm:pt>
    <dgm:pt modelId="{44FB14C9-F632-442B-A782-809B3AF4A705}" type="sibTrans" cxnId="{51BEB014-131B-402B-B63A-C80A0E5A1504}">
      <dgm:prSet/>
      <dgm:spPr/>
      <dgm:t>
        <a:bodyPr/>
        <a:lstStyle/>
        <a:p>
          <a:pPr latinLnBrk="1"/>
          <a:endParaRPr lang="ko-KR" altLang="en-US"/>
        </a:p>
      </dgm:t>
    </dgm:pt>
    <dgm:pt modelId="{9F039F5C-D7D2-407E-9A31-1EBBB5698017}">
      <dgm:prSet phldrT="[텍스트]"/>
      <dgm:spPr/>
      <dgm:t>
        <a:bodyPr/>
        <a:lstStyle/>
        <a:p>
          <a:pPr latinLnBrk="1"/>
          <a:r>
            <a:rPr lang="en-US" altLang="en-US" dirty="0"/>
            <a:t>Color</a:t>
          </a:r>
          <a:endParaRPr lang="ko-KR" altLang="en-US" dirty="0"/>
        </a:p>
      </dgm:t>
    </dgm:pt>
    <dgm:pt modelId="{5058833B-657E-4CF4-90E8-70626A771473}" type="parTrans" cxnId="{93BD0754-63C4-495C-8136-B8ADD123D08E}">
      <dgm:prSet/>
      <dgm:spPr/>
      <dgm:t>
        <a:bodyPr/>
        <a:lstStyle/>
        <a:p>
          <a:pPr latinLnBrk="1"/>
          <a:endParaRPr lang="ko-KR" altLang="en-US"/>
        </a:p>
      </dgm:t>
    </dgm:pt>
    <dgm:pt modelId="{D2F3EC9B-2B98-4035-AC62-1F0905400756}" type="sibTrans" cxnId="{93BD0754-63C4-495C-8136-B8ADD123D08E}">
      <dgm:prSet/>
      <dgm:spPr/>
      <dgm:t>
        <a:bodyPr/>
        <a:lstStyle/>
        <a:p>
          <a:pPr latinLnBrk="1"/>
          <a:endParaRPr lang="ko-KR" altLang="en-US"/>
        </a:p>
      </dgm:t>
    </dgm:pt>
    <dgm:pt modelId="{CDD8922C-3023-433A-A026-24C9E5D755CC}">
      <dgm:prSet phldrT="[텍스트]"/>
      <dgm:spPr/>
      <dgm:t>
        <a:bodyPr/>
        <a:lstStyle/>
        <a:p>
          <a:pPr latinLnBrk="1"/>
          <a:r>
            <a:rPr lang="en-US" altLang="en-US" dirty="0" err="1"/>
            <a:t>pvalue</a:t>
          </a:r>
          <a:r>
            <a:rPr lang="en-US" altLang="en-US" dirty="0"/>
            <a:t> 0.00 : </a:t>
          </a:r>
          <a:r>
            <a:rPr lang="ko-KR" altLang="en-US" dirty="0"/>
            <a:t>대립 </a:t>
          </a:r>
        </a:p>
      </dgm:t>
    </dgm:pt>
    <dgm:pt modelId="{A3ED3DC6-CFC0-4B5E-8622-790D0A34EA9C}" type="sibTrans" cxnId="{6C537371-5326-40EE-95BE-80FFF242EFF4}">
      <dgm:prSet/>
      <dgm:spPr/>
      <dgm:t>
        <a:bodyPr/>
        <a:lstStyle/>
        <a:p>
          <a:pPr latinLnBrk="1"/>
          <a:endParaRPr lang="ko-KR" altLang="en-US"/>
        </a:p>
      </dgm:t>
    </dgm:pt>
    <dgm:pt modelId="{DB68F5BB-47D8-423C-82B9-48DDEA4F4BCA}" type="parTrans" cxnId="{6C537371-5326-40EE-95BE-80FFF242EFF4}">
      <dgm:prSet/>
      <dgm:spPr/>
      <dgm:t>
        <a:bodyPr/>
        <a:lstStyle/>
        <a:p>
          <a:pPr latinLnBrk="1"/>
          <a:endParaRPr lang="ko-KR" altLang="en-US"/>
        </a:p>
      </dgm:t>
    </dgm:pt>
    <dgm:pt modelId="{1C21F1ED-33BC-4E5F-B25C-87B8368D5D81}">
      <dgm:prSet phldrT="[텍스트]"/>
      <dgm:spPr/>
      <dgm:t>
        <a:bodyPr/>
        <a:lstStyle/>
        <a:p>
          <a:pPr latinLnBrk="1"/>
          <a:r>
            <a:rPr lang="en-US" altLang="en-US" dirty="0" err="1"/>
            <a:t>pvalue</a:t>
          </a:r>
          <a:r>
            <a:rPr lang="en-US" altLang="en-US" dirty="0"/>
            <a:t> 0.00 : </a:t>
          </a:r>
          <a:r>
            <a:rPr lang="ko-KR" altLang="en-US" dirty="0"/>
            <a:t>대립 </a:t>
          </a:r>
        </a:p>
      </dgm:t>
    </dgm:pt>
    <dgm:pt modelId="{CCD14DBF-886A-41CC-AF86-3C33D484CF43}" type="sibTrans" cxnId="{D55C250A-65A5-4895-B4A3-AE398C9534F8}">
      <dgm:prSet/>
      <dgm:spPr/>
      <dgm:t>
        <a:bodyPr/>
        <a:lstStyle/>
        <a:p>
          <a:pPr latinLnBrk="1"/>
          <a:endParaRPr lang="ko-KR" altLang="en-US"/>
        </a:p>
      </dgm:t>
    </dgm:pt>
    <dgm:pt modelId="{E3047598-D0A5-488F-95BB-56BBAA495103}" type="parTrans" cxnId="{D55C250A-65A5-4895-B4A3-AE398C9534F8}">
      <dgm:prSet/>
      <dgm:spPr/>
      <dgm:t>
        <a:bodyPr/>
        <a:lstStyle/>
        <a:p>
          <a:pPr latinLnBrk="1"/>
          <a:endParaRPr lang="ko-KR" altLang="en-US"/>
        </a:p>
      </dgm:t>
    </dgm:pt>
    <dgm:pt modelId="{E3891E81-9984-495E-8EEB-DF393F258D8A}">
      <dgm:prSet phldrT="[텍스트]"/>
      <dgm:spPr/>
      <dgm:t>
        <a:bodyPr/>
        <a:lstStyle/>
        <a:p>
          <a:pPr latinLnBrk="1"/>
          <a:r>
            <a:rPr lang="en-US" altLang="en-US" dirty="0" err="1"/>
            <a:t>pvalue</a:t>
          </a:r>
          <a:r>
            <a:rPr lang="en-US" altLang="en-US" dirty="0"/>
            <a:t> 0.00 : </a:t>
          </a:r>
          <a:r>
            <a:rPr lang="ko-KR" altLang="en-US" dirty="0"/>
            <a:t>대립</a:t>
          </a:r>
        </a:p>
      </dgm:t>
    </dgm:pt>
    <dgm:pt modelId="{2D45BBA8-FF46-4C99-B853-0B21CB72F079}" type="sibTrans" cxnId="{83F682A4-510E-4C42-8E46-AE94EBEB2889}">
      <dgm:prSet/>
      <dgm:spPr/>
      <dgm:t>
        <a:bodyPr/>
        <a:lstStyle/>
        <a:p>
          <a:pPr latinLnBrk="1"/>
          <a:endParaRPr lang="ko-KR" altLang="en-US"/>
        </a:p>
      </dgm:t>
    </dgm:pt>
    <dgm:pt modelId="{6188D5E6-C1F5-4D02-A4D7-EA226102E4ED}" type="parTrans" cxnId="{83F682A4-510E-4C42-8E46-AE94EBEB2889}">
      <dgm:prSet/>
      <dgm:spPr/>
      <dgm:t>
        <a:bodyPr/>
        <a:lstStyle/>
        <a:p>
          <a:pPr latinLnBrk="1"/>
          <a:endParaRPr lang="ko-KR" altLang="en-US"/>
        </a:p>
      </dgm:t>
    </dgm:pt>
    <dgm:pt modelId="{BE2C7B00-AECF-434C-A48C-7DF8953B0C21}" type="pres">
      <dgm:prSet presAssocID="{744DB277-3F1B-445A-9D88-0AAA2338106B}" presName="diagram" presStyleCnt="0">
        <dgm:presLayoutVars>
          <dgm:dir/>
          <dgm:resizeHandles val="exact"/>
        </dgm:presLayoutVars>
      </dgm:prSet>
      <dgm:spPr/>
    </dgm:pt>
    <dgm:pt modelId="{2D32EF48-AF0D-4C1A-B17C-1F1D810351BF}" type="pres">
      <dgm:prSet presAssocID="{CC05BDC5-13AF-4686-8BDC-15D57E62A491}" presName="node" presStyleLbl="node1" presStyleIdx="0" presStyleCnt="9">
        <dgm:presLayoutVars>
          <dgm:bulletEnabled val="1"/>
        </dgm:presLayoutVars>
      </dgm:prSet>
      <dgm:spPr/>
    </dgm:pt>
    <dgm:pt modelId="{750A5D2A-8C15-405F-9725-4568085B5474}" type="pres">
      <dgm:prSet presAssocID="{1879F209-5E2F-4540-A24E-D307579241A8}" presName="sibTrans" presStyleCnt="0"/>
      <dgm:spPr/>
    </dgm:pt>
    <dgm:pt modelId="{5BA93D33-887F-4218-9614-67C9DC52595C}" type="pres">
      <dgm:prSet presAssocID="{BB70CFDA-4E61-47A1-B1F8-6FA6768D8F24}" presName="node" presStyleLbl="node1" presStyleIdx="1" presStyleCnt="9">
        <dgm:presLayoutVars>
          <dgm:bulletEnabled val="1"/>
        </dgm:presLayoutVars>
      </dgm:prSet>
      <dgm:spPr/>
    </dgm:pt>
    <dgm:pt modelId="{0038C3C2-54D2-481A-9DDB-C3210D63A28A}" type="pres">
      <dgm:prSet presAssocID="{B4C5C25A-526B-4F19-8F4D-2DCC31DF3B23}" presName="sibTrans" presStyleCnt="0"/>
      <dgm:spPr/>
    </dgm:pt>
    <dgm:pt modelId="{53AE7D94-D332-4258-8348-0466FD624507}" type="pres">
      <dgm:prSet presAssocID="{0F768955-C2E6-40DC-9F3A-6A77774B4830}" presName="node" presStyleLbl="node1" presStyleIdx="2" presStyleCnt="9">
        <dgm:presLayoutVars>
          <dgm:bulletEnabled val="1"/>
        </dgm:presLayoutVars>
      </dgm:prSet>
      <dgm:spPr/>
    </dgm:pt>
    <dgm:pt modelId="{51FF69E5-73C1-44D0-B43D-0AF01DD65CC8}" type="pres">
      <dgm:prSet presAssocID="{B81F3016-C7A6-479F-A365-89AA5C99B1BA}" presName="sibTrans" presStyleCnt="0"/>
      <dgm:spPr/>
    </dgm:pt>
    <dgm:pt modelId="{B4E1AF5B-1FD0-4F2B-8199-FD92D82851FC}" type="pres">
      <dgm:prSet presAssocID="{460CAD98-0C52-429B-8A4B-027554DF14F3}" presName="node" presStyleLbl="node1" presStyleIdx="3" presStyleCnt="9">
        <dgm:presLayoutVars>
          <dgm:bulletEnabled val="1"/>
        </dgm:presLayoutVars>
      </dgm:prSet>
      <dgm:spPr/>
    </dgm:pt>
    <dgm:pt modelId="{0C7F06F5-F6C0-41D4-9FF5-DB39719C748A}" type="pres">
      <dgm:prSet presAssocID="{F42CFC02-F837-42BD-A541-3D4DBC5E4DFC}" presName="sibTrans" presStyleCnt="0"/>
      <dgm:spPr/>
    </dgm:pt>
    <dgm:pt modelId="{9862F5E8-9AF2-4318-8D5C-1D9A59776B16}" type="pres">
      <dgm:prSet presAssocID="{D73DC496-7899-4E48-AC21-E13939D89905}" presName="node" presStyleLbl="node1" presStyleIdx="4" presStyleCnt="9">
        <dgm:presLayoutVars>
          <dgm:bulletEnabled val="1"/>
        </dgm:presLayoutVars>
      </dgm:prSet>
      <dgm:spPr/>
    </dgm:pt>
    <dgm:pt modelId="{EAAB715F-88D1-4784-A86E-77F416BE56B7}" type="pres">
      <dgm:prSet presAssocID="{D09E44B5-129B-4A23-9EEB-FA9888195C95}" presName="sibTrans" presStyleCnt="0"/>
      <dgm:spPr/>
    </dgm:pt>
    <dgm:pt modelId="{BA960B11-4C58-4621-A84E-6F9255DE5F51}" type="pres">
      <dgm:prSet presAssocID="{1CA97304-723B-452D-8C59-77DDB125877D}" presName="node" presStyleLbl="node1" presStyleIdx="5" presStyleCnt="9">
        <dgm:presLayoutVars>
          <dgm:bulletEnabled val="1"/>
        </dgm:presLayoutVars>
      </dgm:prSet>
      <dgm:spPr/>
    </dgm:pt>
    <dgm:pt modelId="{4DEC875A-5D2F-4BC4-8411-C30661C2E442}" type="pres">
      <dgm:prSet presAssocID="{0FE4EA58-D79C-40E1-8C05-5AB8030EDC24}" presName="sibTrans" presStyleCnt="0"/>
      <dgm:spPr/>
    </dgm:pt>
    <dgm:pt modelId="{DC0E4AF7-B3F6-4279-8969-2937E8643D32}" type="pres">
      <dgm:prSet presAssocID="{BE6F1391-6799-4FC6-9BDD-276B5453C60D}" presName="node" presStyleLbl="node1" presStyleIdx="6" presStyleCnt="9">
        <dgm:presLayoutVars>
          <dgm:bulletEnabled val="1"/>
        </dgm:presLayoutVars>
      </dgm:prSet>
      <dgm:spPr/>
    </dgm:pt>
    <dgm:pt modelId="{6D46B02F-D6FD-44F9-8870-7186C062074D}" type="pres">
      <dgm:prSet presAssocID="{27E4B69D-2904-4BB5-A74B-918F029ACADD}" presName="sibTrans" presStyleCnt="0"/>
      <dgm:spPr/>
    </dgm:pt>
    <dgm:pt modelId="{89C5C2D2-FB66-4C0C-A795-40EE256CD7BF}" type="pres">
      <dgm:prSet presAssocID="{6C2AFB9B-18DF-497E-B752-3F0578A59598}" presName="node" presStyleLbl="node1" presStyleIdx="7" presStyleCnt="9">
        <dgm:presLayoutVars>
          <dgm:bulletEnabled val="1"/>
        </dgm:presLayoutVars>
      </dgm:prSet>
      <dgm:spPr/>
    </dgm:pt>
    <dgm:pt modelId="{585F4652-DB02-437F-93AB-BEF708725DA1}" type="pres">
      <dgm:prSet presAssocID="{44FB14C9-F632-442B-A782-809B3AF4A705}" presName="sibTrans" presStyleCnt="0"/>
      <dgm:spPr/>
    </dgm:pt>
    <dgm:pt modelId="{C385A3AE-645D-4C76-8C40-30621A86BCF6}" type="pres">
      <dgm:prSet presAssocID="{9F039F5C-D7D2-407E-9A31-1EBBB5698017}" presName="node" presStyleLbl="node1" presStyleIdx="8" presStyleCnt="9">
        <dgm:presLayoutVars>
          <dgm:bulletEnabled val="1"/>
        </dgm:presLayoutVars>
      </dgm:prSet>
      <dgm:spPr/>
    </dgm:pt>
  </dgm:ptLst>
  <dgm:cxnLst>
    <dgm:cxn modelId="{D55C250A-65A5-4895-B4A3-AE398C9534F8}" srcId="{6C2AFB9B-18DF-497E-B752-3F0578A59598}" destId="{1C21F1ED-33BC-4E5F-B25C-87B8368D5D81}" srcOrd="0" destOrd="0" parTransId="{E3047598-D0A5-488F-95BB-56BBAA495103}" sibTransId="{CCD14DBF-886A-41CC-AF86-3C33D484CF43}"/>
    <dgm:cxn modelId="{E57B930D-EF66-467F-8A68-CC837C2737D1}" type="presOf" srcId="{D73DC496-7899-4E48-AC21-E13939D89905}" destId="{9862F5E8-9AF2-4318-8D5C-1D9A59776B16}" srcOrd="0" destOrd="0" presId="urn:microsoft.com/office/officeart/2005/8/layout/default"/>
    <dgm:cxn modelId="{DC3F1F10-3DD7-44FD-B4E4-D04FA5A765BD}" srcId="{CC05BDC5-13AF-4686-8BDC-15D57E62A491}" destId="{F48DF460-2151-428A-8DFD-C6F35A4E3893}" srcOrd="0" destOrd="0" parTransId="{4D2D8CBB-51A5-47FA-9BAE-D15371C88C5C}" sibTransId="{4FED30EE-0E71-4E39-AC10-45B417501CBF}"/>
    <dgm:cxn modelId="{51BEB014-131B-402B-B63A-C80A0E5A1504}" srcId="{744DB277-3F1B-445A-9D88-0AAA2338106B}" destId="{6C2AFB9B-18DF-497E-B752-3F0578A59598}" srcOrd="7" destOrd="0" parTransId="{D7957D0A-F6A1-4D14-8BC3-73DDF395436B}" sibTransId="{44FB14C9-F632-442B-A782-809B3AF4A705}"/>
    <dgm:cxn modelId="{30BC8B16-4FCA-4620-8ECA-BEF6BE24E225}" type="presOf" srcId="{CDD8922C-3023-433A-A026-24C9E5D755CC}" destId="{DC0E4AF7-B3F6-4279-8969-2937E8643D32}" srcOrd="0" destOrd="1" presId="urn:microsoft.com/office/officeart/2005/8/layout/default"/>
    <dgm:cxn modelId="{3D128C21-9039-44E6-ADA8-BB2DDFD5E794}" type="presOf" srcId="{1C21F1ED-33BC-4E5F-B25C-87B8368D5D81}" destId="{89C5C2D2-FB66-4C0C-A795-40EE256CD7BF}" srcOrd="0" destOrd="1" presId="urn:microsoft.com/office/officeart/2005/8/layout/default"/>
    <dgm:cxn modelId="{6B768C29-6C1E-4725-BB41-A31D124F4540}" srcId="{744DB277-3F1B-445A-9D88-0AAA2338106B}" destId="{D73DC496-7899-4E48-AC21-E13939D89905}" srcOrd="4" destOrd="0" parTransId="{A62C2528-6DEE-4577-870C-653FD7213D99}" sibTransId="{D09E44B5-129B-4A23-9EEB-FA9888195C95}"/>
    <dgm:cxn modelId="{F3251D2C-4808-49E7-B9BE-685EF7902F22}" type="presOf" srcId="{0F768955-C2E6-40DC-9F3A-6A77774B4830}" destId="{53AE7D94-D332-4258-8348-0466FD624507}" srcOrd="0" destOrd="0" presId="urn:microsoft.com/office/officeart/2005/8/layout/default"/>
    <dgm:cxn modelId="{C1B0C036-5585-4696-9A4F-CB8CB04156F0}" srcId="{744DB277-3F1B-445A-9D88-0AAA2338106B}" destId="{460CAD98-0C52-429B-8A4B-027554DF14F3}" srcOrd="3" destOrd="0" parTransId="{C258D83F-577F-48D4-9B46-16ACBBE183D8}" sibTransId="{F42CFC02-F837-42BD-A541-3D4DBC5E4DFC}"/>
    <dgm:cxn modelId="{2C30793C-1718-46D6-B293-813B281BF938}" type="presOf" srcId="{BE6F1391-6799-4FC6-9BDD-276B5453C60D}" destId="{DC0E4AF7-B3F6-4279-8969-2937E8643D32}" srcOrd="0" destOrd="0" presId="urn:microsoft.com/office/officeart/2005/8/layout/default"/>
    <dgm:cxn modelId="{4F67003E-590B-4AE5-8DD4-45037C88F7D4}" type="presOf" srcId="{F48DF460-2151-428A-8DFD-C6F35A4E3893}" destId="{2D32EF48-AF0D-4C1A-B17C-1F1D810351BF}" srcOrd="0" destOrd="1" presId="urn:microsoft.com/office/officeart/2005/8/layout/default"/>
    <dgm:cxn modelId="{25AEE640-65C3-42B5-AA93-A201C1CE3051}" type="presOf" srcId="{B5C6FC05-3D51-4DF5-AC73-772DD5C50777}" destId="{BA960B11-4C58-4621-A84E-6F9255DE5F51}" srcOrd="0" destOrd="1" presId="urn:microsoft.com/office/officeart/2005/8/layout/default"/>
    <dgm:cxn modelId="{EC943A5F-5237-4AB6-B7AA-729FCE9A6027}" type="presOf" srcId="{CC05BDC5-13AF-4686-8BDC-15D57E62A491}" destId="{2D32EF48-AF0D-4C1A-B17C-1F1D810351BF}" srcOrd="0" destOrd="0" presId="urn:microsoft.com/office/officeart/2005/8/layout/default"/>
    <dgm:cxn modelId="{DB6B8763-B582-484E-8210-CE222EF5BE82}" srcId="{744DB277-3F1B-445A-9D88-0AAA2338106B}" destId="{CC05BDC5-13AF-4686-8BDC-15D57E62A491}" srcOrd="0" destOrd="0" parTransId="{320E709D-0225-4356-BD80-D55DFFCF44D4}" sibTransId="{1879F209-5E2F-4540-A24E-D307579241A8}"/>
    <dgm:cxn modelId="{084A8966-2F1A-4F55-8C7D-6D6A0080FB45}" type="presOf" srcId="{460CAD98-0C52-429B-8A4B-027554DF14F3}" destId="{B4E1AF5B-1FD0-4F2B-8199-FD92D82851FC}" srcOrd="0" destOrd="0" presId="urn:microsoft.com/office/officeart/2005/8/layout/default"/>
    <dgm:cxn modelId="{FF7F5D47-BEAD-41A0-8BD4-420BD33ECED0}" srcId="{BB70CFDA-4E61-47A1-B1F8-6FA6768D8F24}" destId="{A176A162-1E0C-4BC7-9A0E-2408DB927A1E}" srcOrd="0" destOrd="0" parTransId="{98BC966F-CD8D-44BD-89BC-46E779200949}" sibTransId="{D5CF463A-B319-479A-BBCD-AB3BBE8AD48F}"/>
    <dgm:cxn modelId="{0E31476A-5CF7-4ABE-AE6C-53AB5DA6CCD9}" type="presOf" srcId="{2CDABF1D-C9D9-4A7D-B702-C81B433DF91F}" destId="{53AE7D94-D332-4258-8348-0466FD624507}" srcOrd="0" destOrd="1" presId="urn:microsoft.com/office/officeart/2005/8/layout/default"/>
    <dgm:cxn modelId="{5B37264D-3CD4-4C80-ABF6-316BBC238716}" srcId="{0F768955-C2E6-40DC-9F3A-6A77774B4830}" destId="{2CDABF1D-C9D9-4A7D-B702-C81B433DF91F}" srcOrd="0" destOrd="0" parTransId="{BE9D7D79-4DAC-41F7-8D0D-BDFECB8CB023}" sibTransId="{41FEA4EF-A0EE-442E-A672-6A76588B2D9D}"/>
    <dgm:cxn modelId="{6C537371-5326-40EE-95BE-80FFF242EFF4}" srcId="{BE6F1391-6799-4FC6-9BDD-276B5453C60D}" destId="{CDD8922C-3023-433A-A026-24C9E5D755CC}" srcOrd="0" destOrd="0" parTransId="{DB68F5BB-47D8-423C-82B9-48DDEA4F4BCA}" sibTransId="{A3ED3DC6-CFC0-4B5E-8622-790D0A34EA9C}"/>
    <dgm:cxn modelId="{93BD0754-63C4-495C-8136-B8ADD123D08E}" srcId="{744DB277-3F1B-445A-9D88-0AAA2338106B}" destId="{9F039F5C-D7D2-407E-9A31-1EBBB5698017}" srcOrd="8" destOrd="0" parTransId="{5058833B-657E-4CF4-90E8-70626A771473}" sibTransId="{D2F3EC9B-2B98-4035-AC62-1F0905400756}"/>
    <dgm:cxn modelId="{B6344954-1609-419F-A354-ED54841792F4}" srcId="{744DB277-3F1B-445A-9D88-0AAA2338106B}" destId="{BE6F1391-6799-4FC6-9BDD-276B5453C60D}" srcOrd="6" destOrd="0" parTransId="{B6459F0D-B645-44FA-BBD9-8AD18F9AB5EE}" sibTransId="{27E4B69D-2904-4BB5-A74B-918F029ACADD}"/>
    <dgm:cxn modelId="{A9F01D89-3BA4-44CB-AD0F-1DE84197913B}" srcId="{1CA97304-723B-452D-8C59-77DDB125877D}" destId="{B5C6FC05-3D51-4DF5-AC73-772DD5C50777}" srcOrd="0" destOrd="0" parTransId="{21E1E0E1-7948-4654-942E-CB87D48DEABF}" sibTransId="{5200E167-61AC-421F-8434-43AE6AC2C993}"/>
    <dgm:cxn modelId="{56B0FB8B-4A4D-4B34-B156-483DE9EFF28B}" type="presOf" srcId="{B46412F7-E40D-4044-8EC7-BB22F3184112}" destId="{B4E1AF5B-1FD0-4F2B-8199-FD92D82851FC}" srcOrd="0" destOrd="1" presId="urn:microsoft.com/office/officeart/2005/8/layout/default"/>
    <dgm:cxn modelId="{247ABE91-9E7B-46ED-A26E-A8D9F799B6D8}" type="presOf" srcId="{E3891E81-9984-495E-8EEB-DF393F258D8A}" destId="{C385A3AE-645D-4C76-8C40-30621A86BCF6}" srcOrd="0" destOrd="1" presId="urn:microsoft.com/office/officeart/2005/8/layout/default"/>
    <dgm:cxn modelId="{094B7995-99C4-44B8-8949-4BAA95B8BF46}" type="presOf" srcId="{BB70CFDA-4E61-47A1-B1F8-6FA6768D8F24}" destId="{5BA93D33-887F-4218-9614-67C9DC52595C}" srcOrd="0" destOrd="0" presId="urn:microsoft.com/office/officeart/2005/8/layout/default"/>
    <dgm:cxn modelId="{4E2B219E-2443-4465-97A1-9978A1397C18}" srcId="{D73DC496-7899-4E48-AC21-E13939D89905}" destId="{22508FC5-271E-46D6-8861-9A5C95410EF8}" srcOrd="0" destOrd="0" parTransId="{6B5BD838-ABBC-469E-A211-677A9E85708E}" sibTransId="{6CB28D37-785E-4701-BE9D-5AC0F66E4D8F}"/>
    <dgm:cxn modelId="{6CDAFFA3-1E9E-4354-A92C-565374CFAD8D}" type="presOf" srcId="{1CA97304-723B-452D-8C59-77DDB125877D}" destId="{BA960B11-4C58-4621-A84E-6F9255DE5F51}" srcOrd="0" destOrd="0" presId="urn:microsoft.com/office/officeart/2005/8/layout/default"/>
    <dgm:cxn modelId="{83F682A4-510E-4C42-8E46-AE94EBEB2889}" srcId="{9F039F5C-D7D2-407E-9A31-1EBBB5698017}" destId="{E3891E81-9984-495E-8EEB-DF393F258D8A}" srcOrd="0" destOrd="0" parTransId="{6188D5E6-C1F5-4D02-A4D7-EA226102E4ED}" sibTransId="{2D45BBA8-FF46-4C99-B853-0B21CB72F079}"/>
    <dgm:cxn modelId="{A82343B7-1A29-41E7-BEA2-24F4F4C09EDF}" srcId="{460CAD98-0C52-429B-8A4B-027554DF14F3}" destId="{B46412F7-E40D-4044-8EC7-BB22F3184112}" srcOrd="0" destOrd="0" parTransId="{81B016DB-76DF-45FB-A6D9-62DDF239651B}" sibTransId="{79D31D72-507C-4013-8023-EA4D98EC0207}"/>
    <dgm:cxn modelId="{CCD7ECC9-2A93-4E59-A0C7-68C96323D815}" srcId="{744DB277-3F1B-445A-9D88-0AAA2338106B}" destId="{BB70CFDA-4E61-47A1-B1F8-6FA6768D8F24}" srcOrd="1" destOrd="0" parTransId="{48F84039-9D89-4CC9-B30C-96C0CDB01403}" sibTransId="{B4C5C25A-526B-4F19-8F4D-2DCC31DF3B23}"/>
    <dgm:cxn modelId="{9F7A03D6-7BAF-4A79-B080-A0761143C32E}" type="presOf" srcId="{744DB277-3F1B-445A-9D88-0AAA2338106B}" destId="{BE2C7B00-AECF-434C-A48C-7DF8953B0C21}" srcOrd="0" destOrd="0" presId="urn:microsoft.com/office/officeart/2005/8/layout/default"/>
    <dgm:cxn modelId="{FB64FADA-4AA7-48BD-8097-BDB7C871E080}" type="presOf" srcId="{9F039F5C-D7D2-407E-9A31-1EBBB5698017}" destId="{C385A3AE-645D-4C76-8C40-30621A86BCF6}" srcOrd="0" destOrd="0" presId="urn:microsoft.com/office/officeart/2005/8/layout/default"/>
    <dgm:cxn modelId="{0D6F35E5-A850-471D-AAED-8642B5FCBE3A}" srcId="{744DB277-3F1B-445A-9D88-0AAA2338106B}" destId="{1CA97304-723B-452D-8C59-77DDB125877D}" srcOrd="5" destOrd="0" parTransId="{A3A536E6-203A-48B4-A7D1-A0569CFF01D2}" sibTransId="{0FE4EA58-D79C-40E1-8C05-5AB8030EDC24}"/>
    <dgm:cxn modelId="{7D6D51E5-047E-4BD9-B5C6-E01B20F5AB05}" srcId="{744DB277-3F1B-445A-9D88-0AAA2338106B}" destId="{0F768955-C2E6-40DC-9F3A-6A77774B4830}" srcOrd="2" destOrd="0" parTransId="{9280502B-5D70-4A4B-BFBB-7D1852A8B38C}" sibTransId="{B81F3016-C7A6-479F-A365-89AA5C99B1BA}"/>
    <dgm:cxn modelId="{0A231AE7-7CA2-45FA-B311-441A037BEF7C}" type="presOf" srcId="{22508FC5-271E-46D6-8861-9A5C95410EF8}" destId="{9862F5E8-9AF2-4318-8D5C-1D9A59776B16}" srcOrd="0" destOrd="1" presId="urn:microsoft.com/office/officeart/2005/8/layout/default"/>
    <dgm:cxn modelId="{F8F696EB-9B12-4149-8552-B68D71032062}" type="presOf" srcId="{A176A162-1E0C-4BC7-9A0E-2408DB927A1E}" destId="{5BA93D33-887F-4218-9614-67C9DC52595C}" srcOrd="0" destOrd="1" presId="urn:microsoft.com/office/officeart/2005/8/layout/default"/>
    <dgm:cxn modelId="{3ED8FDF7-F90D-4DB2-B7F8-DD04A9006578}" type="presOf" srcId="{6C2AFB9B-18DF-497E-B752-3F0578A59598}" destId="{89C5C2D2-FB66-4C0C-A795-40EE256CD7BF}" srcOrd="0" destOrd="0" presId="urn:microsoft.com/office/officeart/2005/8/layout/default"/>
    <dgm:cxn modelId="{DCBF99CF-07E6-4F96-B8C0-CE37D758053F}" type="presParOf" srcId="{BE2C7B00-AECF-434C-A48C-7DF8953B0C21}" destId="{2D32EF48-AF0D-4C1A-B17C-1F1D810351BF}" srcOrd="0" destOrd="0" presId="urn:microsoft.com/office/officeart/2005/8/layout/default"/>
    <dgm:cxn modelId="{14B4602B-3978-44C9-821D-0B2F84B7F745}" type="presParOf" srcId="{BE2C7B00-AECF-434C-A48C-7DF8953B0C21}" destId="{750A5D2A-8C15-405F-9725-4568085B5474}" srcOrd="1" destOrd="0" presId="urn:microsoft.com/office/officeart/2005/8/layout/default"/>
    <dgm:cxn modelId="{CA3CDC75-F113-4203-9928-76503C0FAC14}" type="presParOf" srcId="{BE2C7B00-AECF-434C-A48C-7DF8953B0C21}" destId="{5BA93D33-887F-4218-9614-67C9DC52595C}" srcOrd="2" destOrd="0" presId="urn:microsoft.com/office/officeart/2005/8/layout/default"/>
    <dgm:cxn modelId="{49B5BE3C-3470-4EFE-BEAF-6C9EAD53794E}" type="presParOf" srcId="{BE2C7B00-AECF-434C-A48C-7DF8953B0C21}" destId="{0038C3C2-54D2-481A-9DDB-C3210D63A28A}" srcOrd="3" destOrd="0" presId="urn:microsoft.com/office/officeart/2005/8/layout/default"/>
    <dgm:cxn modelId="{5691648B-941E-4E2A-9C50-B85216F463F3}" type="presParOf" srcId="{BE2C7B00-AECF-434C-A48C-7DF8953B0C21}" destId="{53AE7D94-D332-4258-8348-0466FD624507}" srcOrd="4" destOrd="0" presId="urn:microsoft.com/office/officeart/2005/8/layout/default"/>
    <dgm:cxn modelId="{D34595EF-FA82-416F-8A1B-81F87FAA94CE}" type="presParOf" srcId="{BE2C7B00-AECF-434C-A48C-7DF8953B0C21}" destId="{51FF69E5-73C1-44D0-B43D-0AF01DD65CC8}" srcOrd="5" destOrd="0" presId="urn:microsoft.com/office/officeart/2005/8/layout/default"/>
    <dgm:cxn modelId="{B4CAB067-16F5-4A58-AAB1-DC1102E8BC9A}" type="presParOf" srcId="{BE2C7B00-AECF-434C-A48C-7DF8953B0C21}" destId="{B4E1AF5B-1FD0-4F2B-8199-FD92D82851FC}" srcOrd="6" destOrd="0" presId="urn:microsoft.com/office/officeart/2005/8/layout/default"/>
    <dgm:cxn modelId="{74B3E14F-D64B-4133-82E8-C390982BAA4D}" type="presParOf" srcId="{BE2C7B00-AECF-434C-A48C-7DF8953B0C21}" destId="{0C7F06F5-F6C0-41D4-9FF5-DB39719C748A}" srcOrd="7" destOrd="0" presId="urn:microsoft.com/office/officeart/2005/8/layout/default"/>
    <dgm:cxn modelId="{F40E3F4D-021A-477C-902F-E59EC3DE59D9}" type="presParOf" srcId="{BE2C7B00-AECF-434C-A48C-7DF8953B0C21}" destId="{9862F5E8-9AF2-4318-8D5C-1D9A59776B16}" srcOrd="8" destOrd="0" presId="urn:microsoft.com/office/officeart/2005/8/layout/default"/>
    <dgm:cxn modelId="{2C796449-8C23-4537-90F3-F7ED4F60E398}" type="presParOf" srcId="{BE2C7B00-AECF-434C-A48C-7DF8953B0C21}" destId="{EAAB715F-88D1-4784-A86E-77F416BE56B7}" srcOrd="9" destOrd="0" presId="urn:microsoft.com/office/officeart/2005/8/layout/default"/>
    <dgm:cxn modelId="{106B44FA-43B0-4CEF-82D6-3EB5D8C2C1D0}" type="presParOf" srcId="{BE2C7B00-AECF-434C-A48C-7DF8953B0C21}" destId="{BA960B11-4C58-4621-A84E-6F9255DE5F51}" srcOrd="10" destOrd="0" presId="urn:microsoft.com/office/officeart/2005/8/layout/default"/>
    <dgm:cxn modelId="{BAA772DE-56B4-4D84-9A8C-6070939218FF}" type="presParOf" srcId="{BE2C7B00-AECF-434C-A48C-7DF8953B0C21}" destId="{4DEC875A-5D2F-4BC4-8411-C30661C2E442}" srcOrd="11" destOrd="0" presId="urn:microsoft.com/office/officeart/2005/8/layout/default"/>
    <dgm:cxn modelId="{F20C1424-35C4-44D9-937E-D5FEA62F5889}" type="presParOf" srcId="{BE2C7B00-AECF-434C-A48C-7DF8953B0C21}" destId="{DC0E4AF7-B3F6-4279-8969-2937E8643D32}" srcOrd="12" destOrd="0" presId="urn:microsoft.com/office/officeart/2005/8/layout/default"/>
    <dgm:cxn modelId="{F9C0317E-1ABA-451A-9A97-674AD6DD5616}" type="presParOf" srcId="{BE2C7B00-AECF-434C-A48C-7DF8953B0C21}" destId="{6D46B02F-D6FD-44F9-8870-7186C062074D}" srcOrd="13" destOrd="0" presId="urn:microsoft.com/office/officeart/2005/8/layout/default"/>
    <dgm:cxn modelId="{B4AE06F0-C94A-45B3-91BC-E2E97B68D44C}" type="presParOf" srcId="{BE2C7B00-AECF-434C-A48C-7DF8953B0C21}" destId="{89C5C2D2-FB66-4C0C-A795-40EE256CD7BF}" srcOrd="14" destOrd="0" presId="urn:microsoft.com/office/officeart/2005/8/layout/default"/>
    <dgm:cxn modelId="{6B6DBD14-52F4-4105-9065-56811F948273}" type="presParOf" srcId="{BE2C7B00-AECF-434C-A48C-7DF8953B0C21}" destId="{585F4652-DB02-437F-93AB-BEF708725DA1}" srcOrd="15" destOrd="0" presId="urn:microsoft.com/office/officeart/2005/8/layout/default"/>
    <dgm:cxn modelId="{BFFD016A-10BB-409A-97A3-291590CC6DAC}" type="presParOf" srcId="{BE2C7B00-AECF-434C-A48C-7DF8953B0C21}" destId="{C385A3AE-645D-4C76-8C40-30621A86BCF6}" srcOrd="1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D8909AE-95E9-4618-99D9-81B1885F873C}">
      <dsp:nvSpPr>
        <dsp:cNvPr id="0" name=""/>
        <dsp:cNvSpPr/>
      </dsp:nvSpPr>
      <dsp:spPr>
        <a:xfrm>
          <a:off x="1624670" y="32034"/>
          <a:ext cx="2811624" cy="2812052"/>
        </a:xfrm>
        <a:prstGeom prst="circularArrow">
          <a:avLst>
            <a:gd name="adj1" fmla="val 10980"/>
            <a:gd name="adj2" fmla="val 1142322"/>
            <a:gd name="adj3" fmla="val 4500000"/>
            <a:gd name="adj4" fmla="val 10800000"/>
            <a:gd name="adj5" fmla="val 125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E7EA25B-FFF7-440F-83C1-1B725C26FA60}">
      <dsp:nvSpPr>
        <dsp:cNvPr id="0" name=""/>
        <dsp:cNvSpPr/>
      </dsp:nvSpPr>
      <dsp:spPr>
        <a:xfrm>
          <a:off x="2246131" y="1047270"/>
          <a:ext cx="1562365" cy="7809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100" b="1" kern="1200" dirty="0">
              <a:latin typeface="나눔바른고딕" panose="020B0603020101020101" pitchFamily="50" charset="-127"/>
              <a:ea typeface="나눔바른고딕" panose="020B0603020101020101" pitchFamily="50" charset="-127"/>
            </a:rPr>
            <a:t>중고차 가격 </a:t>
          </a:r>
          <a:br>
            <a:rPr lang="en-US" altLang="ko-KR" sz="2100" b="1" kern="1200" dirty="0">
              <a:latin typeface="나눔바른고딕" panose="020B0603020101020101" pitchFamily="50" charset="-127"/>
              <a:ea typeface="나눔바른고딕" panose="020B0603020101020101" pitchFamily="50" charset="-127"/>
            </a:rPr>
          </a:br>
          <a:r>
            <a:rPr lang="ko-KR" altLang="en-US" sz="2100" b="1" kern="1200" dirty="0">
              <a:latin typeface="나눔바른고딕" panose="020B0603020101020101" pitchFamily="50" charset="-127"/>
              <a:ea typeface="나눔바른고딕" panose="020B0603020101020101" pitchFamily="50" charset="-127"/>
            </a:rPr>
            <a:t>회귀분석</a:t>
          </a:r>
        </a:p>
      </dsp:txBody>
      <dsp:txXfrm>
        <a:off x="2246131" y="1047270"/>
        <a:ext cx="1562365" cy="780995"/>
      </dsp:txXfrm>
    </dsp:sp>
    <dsp:sp modelId="{872643F4-E675-48C4-8BDE-82C841581D82}">
      <dsp:nvSpPr>
        <dsp:cNvPr id="0" name=""/>
        <dsp:cNvSpPr/>
      </dsp:nvSpPr>
      <dsp:spPr>
        <a:xfrm>
          <a:off x="843751" y="1647767"/>
          <a:ext cx="2811624" cy="2812052"/>
        </a:xfrm>
        <a:prstGeom prst="leftCircularArrow">
          <a:avLst>
            <a:gd name="adj1" fmla="val 10980"/>
            <a:gd name="adj2" fmla="val 1142322"/>
            <a:gd name="adj3" fmla="val 6300000"/>
            <a:gd name="adj4" fmla="val 18900000"/>
            <a:gd name="adj5" fmla="val 12500"/>
          </a:avLst>
        </a:prstGeom>
        <a:solidFill>
          <a:schemeClr val="accent4">
            <a:hueOff val="4900445"/>
            <a:satOff val="-20388"/>
            <a:lumOff val="480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98B2A99-EA78-401B-ADDF-445CA65F65DA}">
      <dsp:nvSpPr>
        <dsp:cNvPr id="0" name=""/>
        <dsp:cNvSpPr/>
      </dsp:nvSpPr>
      <dsp:spPr>
        <a:xfrm>
          <a:off x="1468380" y="2672349"/>
          <a:ext cx="1562365" cy="7809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100" b="1" kern="1200" dirty="0">
              <a:latin typeface="나눔바른고딕" panose="020B0603020101020101" pitchFamily="50" charset="-127"/>
              <a:ea typeface="나눔바른고딕" panose="020B0603020101020101" pitchFamily="50" charset="-127"/>
            </a:rPr>
            <a:t>회기모형 도출</a:t>
          </a:r>
        </a:p>
      </dsp:txBody>
      <dsp:txXfrm>
        <a:off x="1468380" y="2672349"/>
        <a:ext cx="1562365" cy="780995"/>
      </dsp:txXfrm>
    </dsp:sp>
    <dsp:sp modelId="{F406C90A-9E04-4E15-B6D8-5FE7D3C3833A}">
      <dsp:nvSpPr>
        <dsp:cNvPr id="0" name=""/>
        <dsp:cNvSpPr/>
      </dsp:nvSpPr>
      <dsp:spPr>
        <a:xfrm>
          <a:off x="1824783" y="3456850"/>
          <a:ext cx="2415621" cy="2416589"/>
        </a:xfrm>
        <a:prstGeom prst="blockArc">
          <a:avLst>
            <a:gd name="adj1" fmla="val 13500000"/>
            <a:gd name="adj2" fmla="val 10800000"/>
            <a:gd name="adj3" fmla="val 12740"/>
          </a:avLst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23CF27D-C88B-45A8-8235-2348F36F69C8}">
      <dsp:nvSpPr>
        <dsp:cNvPr id="0" name=""/>
        <dsp:cNvSpPr/>
      </dsp:nvSpPr>
      <dsp:spPr>
        <a:xfrm>
          <a:off x="2249827" y="4299764"/>
          <a:ext cx="1562365" cy="7809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100" b="1" kern="1200" dirty="0">
              <a:latin typeface="나눔바른고딕" panose="020B0603020101020101" pitchFamily="50" charset="-127"/>
              <a:ea typeface="나눔바른고딕" panose="020B0603020101020101" pitchFamily="50" charset="-127"/>
            </a:rPr>
            <a:t>Test Set </a:t>
          </a:r>
          <a:br>
            <a:rPr lang="en-US" altLang="ko-KR" sz="2100" b="1" kern="1200" dirty="0">
              <a:latin typeface="나눔바른고딕" panose="020B0603020101020101" pitchFamily="50" charset="-127"/>
              <a:ea typeface="나눔바른고딕" panose="020B0603020101020101" pitchFamily="50" charset="-127"/>
            </a:rPr>
          </a:br>
          <a:r>
            <a:rPr lang="ko-KR" altLang="en-US" sz="2100" b="1" kern="1200" dirty="0">
              <a:latin typeface="나눔바른고딕" panose="020B0603020101020101" pitchFamily="50" charset="-127"/>
              <a:ea typeface="나눔바른고딕" panose="020B0603020101020101" pitchFamily="50" charset="-127"/>
            </a:rPr>
            <a:t>가격 예측</a:t>
          </a:r>
        </a:p>
      </dsp:txBody>
      <dsp:txXfrm>
        <a:off x="2249827" y="4299764"/>
        <a:ext cx="1562365" cy="78099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B70BD2A-B34A-42EB-A7F9-C3AE51D9A54A}">
      <dsp:nvSpPr>
        <dsp:cNvPr id="0" name=""/>
        <dsp:cNvSpPr/>
      </dsp:nvSpPr>
      <dsp:spPr>
        <a:xfrm>
          <a:off x="0" y="0"/>
          <a:ext cx="6258560" cy="975360"/>
        </a:xfrm>
        <a:prstGeom prst="roundRect">
          <a:avLst>
            <a:gd name="adj" fmla="val 10000"/>
          </a:avLst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600" kern="1200" dirty="0">
              <a:latin typeface="나눔바른고딕" panose="020B0603020101020101" pitchFamily="50" charset="-127"/>
              <a:ea typeface="나눔바른고딕" panose="020B0603020101020101" pitchFamily="50" charset="-127"/>
            </a:rPr>
            <a:t>독립변수</a:t>
          </a:r>
          <a:r>
            <a:rPr lang="en-US" altLang="en-US" sz="1600" kern="1200" dirty="0">
              <a:latin typeface="나눔바른고딕" panose="020B0603020101020101" pitchFamily="50" charset="-127"/>
              <a:ea typeface="나눔바른고딕" panose="020B0603020101020101" pitchFamily="50" charset="-127"/>
            </a:rPr>
            <a:t>(independent) X, </a:t>
          </a:r>
          <a:r>
            <a:rPr lang="ko-KR" altLang="en-US" sz="1600" kern="1200" dirty="0">
              <a:latin typeface="나눔바른고딕" panose="020B0603020101020101" pitchFamily="50" charset="-127"/>
              <a:ea typeface="나눔바른고딕" panose="020B0603020101020101" pitchFamily="50" charset="-127"/>
            </a:rPr>
            <a:t>종속변수</a:t>
          </a:r>
          <a:r>
            <a:rPr lang="en-US" altLang="en-US" sz="1600" kern="1200" dirty="0">
              <a:latin typeface="나눔바른고딕" panose="020B0603020101020101" pitchFamily="50" charset="-127"/>
              <a:ea typeface="나눔바른고딕" panose="020B0603020101020101" pitchFamily="50" charset="-127"/>
            </a:rPr>
            <a:t>(dependent) Y </a:t>
          </a:r>
          <a:r>
            <a:rPr lang="ko-KR" altLang="en-US" sz="1600" kern="1200" dirty="0">
              <a:latin typeface="나눔바른고딕" panose="020B0603020101020101" pitchFamily="50" charset="-127"/>
              <a:ea typeface="나눔바른고딕" panose="020B0603020101020101" pitchFamily="50" charset="-127"/>
            </a:rPr>
            <a:t>결정</a:t>
          </a:r>
          <a:r>
            <a:rPr lang="en-US" altLang="ko-KR" sz="1600" kern="1200" dirty="0">
              <a:latin typeface="나눔바른고딕" panose="020B0603020101020101" pitchFamily="50" charset="-127"/>
              <a:ea typeface="나눔바른고딕" panose="020B0603020101020101" pitchFamily="50" charset="-127"/>
            </a:rPr>
            <a:t>.</a:t>
          </a:r>
          <a:br>
            <a:rPr lang="en-US" altLang="ko-KR" sz="1600" kern="1200" dirty="0">
              <a:latin typeface="나눔바른고딕" panose="020B0603020101020101" pitchFamily="50" charset="-127"/>
              <a:ea typeface="나눔바른고딕" panose="020B0603020101020101" pitchFamily="50" charset="-127"/>
            </a:rPr>
          </a:br>
          <a:r>
            <a:rPr lang="en-US" altLang="en-US" sz="1600" kern="1200" dirty="0">
              <a:latin typeface="나눔바른고딕" panose="020B0603020101020101" pitchFamily="50" charset="-127"/>
              <a:ea typeface="나눔바른고딕" panose="020B0603020101020101" pitchFamily="50" charset="-127"/>
            </a:rPr>
            <a:t>(</a:t>
          </a:r>
          <a:r>
            <a:rPr lang="ko-KR" altLang="en-US" sz="1600" kern="1200" dirty="0">
              <a:latin typeface="나눔바른고딕" panose="020B0603020101020101" pitchFamily="50" charset="-127"/>
              <a:ea typeface="나눔바른고딕" panose="020B0603020101020101" pitchFamily="50" charset="-127"/>
            </a:rPr>
            <a:t>본 프로젝트의 경우</a:t>
          </a:r>
          <a:r>
            <a:rPr lang="en-US" altLang="en-US" sz="1600" kern="1200" dirty="0">
              <a:latin typeface="나눔바른고딕" panose="020B0603020101020101" pitchFamily="50" charset="-127"/>
              <a:ea typeface="나눔바른고딕" panose="020B0603020101020101" pitchFamily="50" charset="-127"/>
            </a:rPr>
            <a:t>, Y</a:t>
          </a:r>
          <a:r>
            <a:rPr lang="ko-KR" altLang="en-US" sz="1600" kern="1200" dirty="0">
              <a:latin typeface="나눔바른고딕" panose="020B0603020101020101" pitchFamily="50" charset="-127"/>
              <a:ea typeface="나눔바른고딕" panose="020B0603020101020101" pitchFamily="50" charset="-127"/>
            </a:rPr>
            <a:t>는 </a:t>
          </a:r>
          <a:r>
            <a:rPr lang="en-US" altLang="en-US" sz="1600" kern="1200" dirty="0">
              <a:latin typeface="나눔바른고딕" panose="020B0603020101020101" pitchFamily="50" charset="-127"/>
              <a:ea typeface="나눔바른고딕" panose="020B0603020101020101" pitchFamily="50" charset="-127"/>
            </a:rPr>
            <a:t>Price</a:t>
          </a:r>
          <a:r>
            <a:rPr lang="ko-KR" altLang="en-US" sz="1600" kern="1200" dirty="0">
              <a:latin typeface="나눔바른고딕" panose="020B0603020101020101" pitchFamily="50" charset="-127"/>
              <a:ea typeface="나눔바른고딕" panose="020B0603020101020101" pitchFamily="50" charset="-127"/>
            </a:rPr>
            <a:t>로 결정</a:t>
          </a:r>
          <a:r>
            <a:rPr lang="en-US" altLang="en-US" sz="1600" kern="1200" dirty="0">
              <a:latin typeface="나눔바른고딕" panose="020B0603020101020101" pitchFamily="50" charset="-127"/>
              <a:ea typeface="나눔바른고딕" panose="020B0603020101020101" pitchFamily="50" charset="-127"/>
            </a:rPr>
            <a:t>)</a:t>
          </a:r>
          <a:endParaRPr lang="ko-KR" altLang="en-US" sz="1600" kern="1200" dirty="0">
            <a:latin typeface="나눔바른고딕" panose="020B0603020101020101" pitchFamily="50" charset="-127"/>
            <a:ea typeface="나눔바른고딕" panose="020B0603020101020101" pitchFamily="50" charset="-127"/>
          </a:endParaRPr>
        </a:p>
      </dsp:txBody>
      <dsp:txXfrm>
        <a:off x="28567" y="28567"/>
        <a:ext cx="5091953" cy="918226"/>
      </dsp:txXfrm>
    </dsp:sp>
    <dsp:sp modelId="{10CEA933-1CD3-4949-A4F5-8CF70FFF5FB3}">
      <dsp:nvSpPr>
        <dsp:cNvPr id="0" name=""/>
        <dsp:cNvSpPr/>
      </dsp:nvSpPr>
      <dsp:spPr>
        <a:xfrm>
          <a:off x="467360" y="1110826"/>
          <a:ext cx="6258560" cy="975360"/>
        </a:xfrm>
        <a:prstGeom prst="roundRect">
          <a:avLst>
            <a:gd name="adj" fmla="val 10000"/>
          </a:avLst>
        </a:prstGeom>
        <a:solidFill>
          <a:schemeClr val="accent1">
            <a:shade val="80000"/>
            <a:hueOff val="87321"/>
            <a:satOff val="-1564"/>
            <a:lumOff val="664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600" kern="1200" dirty="0">
              <a:latin typeface="나눔바른고딕" panose="020B0603020101020101" pitchFamily="50" charset="-127"/>
              <a:ea typeface="나눔바른고딕" panose="020B0603020101020101" pitchFamily="50" charset="-127"/>
            </a:rPr>
            <a:t>독립변수를 연속형</a:t>
          </a:r>
          <a:r>
            <a:rPr lang="en-US" altLang="en-US" sz="1600" kern="1200" dirty="0">
              <a:latin typeface="나눔바른고딕" panose="020B0603020101020101" pitchFamily="50" charset="-127"/>
              <a:ea typeface="나눔바른고딕" panose="020B0603020101020101" pitchFamily="50" charset="-127"/>
            </a:rPr>
            <a:t>(continous), </a:t>
          </a:r>
          <a:r>
            <a:rPr lang="ko-KR" altLang="en-US" sz="1600" kern="1200" dirty="0">
              <a:latin typeface="나눔바른고딕" panose="020B0603020101020101" pitchFamily="50" charset="-127"/>
              <a:ea typeface="나눔바른고딕" panose="020B0603020101020101" pitchFamily="50" charset="-127"/>
            </a:rPr>
            <a:t>이산형</a:t>
          </a:r>
          <a:r>
            <a:rPr lang="en-US" altLang="en-US" sz="1600" kern="1200" dirty="0">
              <a:latin typeface="나눔바른고딕" panose="020B0603020101020101" pitchFamily="50" charset="-127"/>
              <a:ea typeface="나눔바른고딕" panose="020B0603020101020101" pitchFamily="50" charset="-127"/>
            </a:rPr>
            <a:t>(</a:t>
          </a:r>
          <a:r>
            <a:rPr lang="en-US" altLang="en-US" sz="1600" kern="1200" dirty="0" err="1">
              <a:latin typeface="나눔바른고딕" panose="020B0603020101020101" pitchFamily="50" charset="-127"/>
              <a:ea typeface="나눔바른고딕" panose="020B0603020101020101" pitchFamily="50" charset="-127"/>
            </a:rPr>
            <a:t>descrete</a:t>
          </a:r>
          <a:r>
            <a:rPr lang="en-US" altLang="en-US" sz="1600" kern="1200" dirty="0">
              <a:latin typeface="나눔바른고딕" panose="020B0603020101020101" pitchFamily="50" charset="-127"/>
              <a:ea typeface="나눔바른고딕" panose="020B0603020101020101" pitchFamily="50" charset="-127"/>
            </a:rPr>
            <a:t>), </a:t>
          </a:r>
          <a:r>
            <a:rPr lang="ko-KR" altLang="en-US" sz="1600" kern="1200" dirty="0">
              <a:latin typeface="나눔바른고딕" panose="020B0603020101020101" pitchFamily="50" charset="-127"/>
              <a:ea typeface="나눔바른고딕" panose="020B0603020101020101" pitchFamily="50" charset="-127"/>
            </a:rPr>
            <a:t>질적</a:t>
          </a:r>
          <a:r>
            <a:rPr lang="en-US" altLang="en-US" sz="1600" kern="1200" dirty="0">
              <a:latin typeface="나눔바른고딕" panose="020B0603020101020101" pitchFamily="50" charset="-127"/>
              <a:ea typeface="나눔바른고딕" panose="020B0603020101020101" pitchFamily="50" charset="-127"/>
            </a:rPr>
            <a:t>(categorical) </a:t>
          </a:r>
          <a:r>
            <a:rPr lang="ko-KR" altLang="en-US" sz="1600" kern="1200" dirty="0">
              <a:latin typeface="나눔바른고딕" panose="020B0603020101020101" pitchFamily="50" charset="-127"/>
              <a:ea typeface="나눔바른고딕" panose="020B0603020101020101" pitchFamily="50" charset="-127"/>
            </a:rPr>
            <a:t>변수로 구분</a:t>
          </a:r>
        </a:p>
      </dsp:txBody>
      <dsp:txXfrm>
        <a:off x="495927" y="1139393"/>
        <a:ext cx="5100081" cy="918226"/>
      </dsp:txXfrm>
    </dsp:sp>
    <dsp:sp modelId="{BA3B4267-888E-4664-A573-C411A4F77E95}">
      <dsp:nvSpPr>
        <dsp:cNvPr id="0" name=""/>
        <dsp:cNvSpPr/>
      </dsp:nvSpPr>
      <dsp:spPr>
        <a:xfrm>
          <a:off x="934719" y="2221653"/>
          <a:ext cx="6258560" cy="975360"/>
        </a:xfrm>
        <a:prstGeom prst="roundRect">
          <a:avLst>
            <a:gd name="adj" fmla="val 10000"/>
          </a:avLst>
        </a:prstGeom>
        <a:solidFill>
          <a:schemeClr val="accent1">
            <a:shade val="80000"/>
            <a:hueOff val="174641"/>
            <a:satOff val="-3128"/>
            <a:lumOff val="1329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1600" kern="1200" dirty="0">
              <a:latin typeface="나눔바른고딕" panose="020B0603020101020101" pitchFamily="50" charset="-127"/>
              <a:ea typeface="나눔바른고딕" panose="020B0603020101020101" pitchFamily="50" charset="-127"/>
            </a:rPr>
            <a:t>Linear Regression </a:t>
          </a:r>
          <a:r>
            <a:rPr lang="ko-KR" altLang="en-US" sz="1600" kern="1200" dirty="0">
              <a:latin typeface="나눔바른고딕" panose="020B0603020101020101" pitchFamily="50" charset="-127"/>
              <a:ea typeface="나눔바른고딕" panose="020B0603020101020101" pitchFamily="50" charset="-127"/>
            </a:rPr>
            <a:t>독립변수</a:t>
          </a:r>
          <a:r>
            <a:rPr lang="en-US" altLang="en-US" sz="1600" kern="1200" dirty="0">
              <a:latin typeface="나눔바른고딕" panose="020B0603020101020101" pitchFamily="50" charset="-127"/>
              <a:ea typeface="나눔바른고딕" panose="020B0603020101020101" pitchFamily="50" charset="-127"/>
            </a:rPr>
            <a:t>, </a:t>
          </a:r>
          <a:r>
            <a:rPr lang="ko-KR" altLang="en-US" sz="1600" kern="1200" dirty="0">
              <a:latin typeface="나눔바른고딕" panose="020B0603020101020101" pitchFamily="50" charset="-127"/>
              <a:ea typeface="나눔바른고딕" panose="020B0603020101020101" pitchFamily="50" charset="-127"/>
            </a:rPr>
            <a:t>종속변수 모두 측정형 변수</a:t>
          </a:r>
          <a:br>
            <a:rPr lang="en-US" altLang="en-US" sz="1600" kern="1200" dirty="0">
              <a:latin typeface="나눔바른고딕" panose="020B0603020101020101" pitchFamily="50" charset="-127"/>
              <a:ea typeface="나눔바른고딕" panose="020B0603020101020101" pitchFamily="50" charset="-127"/>
            </a:rPr>
          </a:br>
          <a:r>
            <a:rPr lang="en-US" altLang="en-US" sz="1600" kern="1200" dirty="0">
              <a:latin typeface="나눔바른고딕" panose="020B0603020101020101" pitchFamily="50" charset="-127"/>
              <a:ea typeface="나눔바른고딕" panose="020B0603020101020101" pitchFamily="50" charset="-127"/>
            </a:rPr>
            <a:t>(</a:t>
          </a:r>
          <a:r>
            <a:rPr lang="ko-KR" altLang="en-US" sz="1600" kern="1200" dirty="0">
              <a:latin typeface="나눔바른고딕" panose="020B0603020101020101" pitchFamily="50" charset="-127"/>
              <a:ea typeface="나눔바른고딕" panose="020B0603020101020101" pitchFamily="50" charset="-127"/>
            </a:rPr>
            <a:t>연속형은 모두 측정형 변수</a:t>
          </a:r>
          <a:r>
            <a:rPr lang="en-US" altLang="en-US" sz="1600" kern="1200" dirty="0">
              <a:latin typeface="나눔바른고딕" panose="020B0603020101020101" pitchFamily="50" charset="-127"/>
              <a:ea typeface="나눔바른고딕" panose="020B0603020101020101" pitchFamily="50" charset="-127"/>
            </a:rPr>
            <a:t>, </a:t>
          </a:r>
          <a:r>
            <a:rPr lang="ko-KR" altLang="en-US" sz="1600" kern="1200" dirty="0">
              <a:latin typeface="나눔바른고딕" panose="020B0603020101020101" pitchFamily="50" charset="-127"/>
              <a:ea typeface="나눔바른고딕" panose="020B0603020101020101" pitchFamily="50" charset="-127"/>
            </a:rPr>
            <a:t>이산형 중의 일부는 측정형 변수</a:t>
          </a:r>
          <a:r>
            <a:rPr lang="en-US" altLang="en-US" sz="1600" kern="1200" dirty="0">
              <a:latin typeface="나눔바른고딕" panose="020B0603020101020101" pitchFamily="50" charset="-127"/>
              <a:ea typeface="나눔바른고딕" panose="020B0603020101020101" pitchFamily="50" charset="-127"/>
            </a:rPr>
            <a:t>)</a:t>
          </a:r>
          <a:endParaRPr lang="ko-KR" altLang="en-US" sz="1600" kern="1200" dirty="0">
            <a:latin typeface="나눔바른고딕" panose="020B0603020101020101" pitchFamily="50" charset="-127"/>
            <a:ea typeface="나눔바른고딕" panose="020B0603020101020101" pitchFamily="50" charset="-127"/>
          </a:endParaRPr>
        </a:p>
      </dsp:txBody>
      <dsp:txXfrm>
        <a:off x="963286" y="2250220"/>
        <a:ext cx="5100081" cy="918226"/>
      </dsp:txXfrm>
    </dsp:sp>
    <dsp:sp modelId="{E57E8139-9F54-4A4D-B935-C8718BBCF7BB}">
      <dsp:nvSpPr>
        <dsp:cNvPr id="0" name=""/>
        <dsp:cNvSpPr/>
      </dsp:nvSpPr>
      <dsp:spPr>
        <a:xfrm>
          <a:off x="1402079" y="3332480"/>
          <a:ext cx="6258560" cy="975360"/>
        </a:xfrm>
        <a:prstGeom prst="roundRect">
          <a:avLst>
            <a:gd name="adj" fmla="val 10000"/>
          </a:avLst>
        </a:prstGeom>
        <a:solidFill>
          <a:schemeClr val="accent1">
            <a:shade val="80000"/>
            <a:hueOff val="261962"/>
            <a:satOff val="-4692"/>
            <a:lumOff val="1993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600" kern="1200" dirty="0">
              <a:latin typeface="나눔바른고딕" panose="020B0603020101020101" pitchFamily="50" charset="-127"/>
              <a:ea typeface="나눔바른고딕" panose="020B0603020101020101" pitchFamily="50" charset="-127"/>
            </a:rPr>
            <a:t>독립변수와 종속변수 간</a:t>
          </a:r>
          <a:r>
            <a:rPr lang="en-US" altLang="en-US" sz="1600" kern="1200" dirty="0">
              <a:latin typeface="나눔바른고딕" panose="020B0603020101020101" pitchFamily="50" charset="-127"/>
              <a:ea typeface="나눔바른고딕" panose="020B0603020101020101" pitchFamily="50" charset="-127"/>
            </a:rPr>
            <a:t>, </a:t>
          </a:r>
          <a:r>
            <a:rPr lang="ko-KR" altLang="en-US" sz="1600" kern="1200" dirty="0">
              <a:latin typeface="나눔바른고딕" panose="020B0603020101020101" pitchFamily="50" charset="-127"/>
              <a:ea typeface="나눔바른고딕" panose="020B0603020101020101" pitchFamily="50" charset="-127"/>
            </a:rPr>
            <a:t>독립변수 상호간의 상관 정도 분석</a:t>
          </a:r>
        </a:p>
      </dsp:txBody>
      <dsp:txXfrm>
        <a:off x="1430646" y="3361047"/>
        <a:ext cx="5100081" cy="918226"/>
      </dsp:txXfrm>
    </dsp:sp>
    <dsp:sp modelId="{86BE3E20-D309-4414-81B6-59F7BC5B603E}">
      <dsp:nvSpPr>
        <dsp:cNvPr id="0" name=""/>
        <dsp:cNvSpPr/>
      </dsp:nvSpPr>
      <dsp:spPr>
        <a:xfrm>
          <a:off x="1869439" y="4443306"/>
          <a:ext cx="6258560" cy="975360"/>
        </a:xfrm>
        <a:prstGeom prst="roundRect">
          <a:avLst>
            <a:gd name="adj" fmla="val 10000"/>
          </a:avLst>
        </a:prstGeom>
        <a:solidFill>
          <a:schemeClr val="accent1">
            <a:shade val="80000"/>
            <a:hueOff val="349283"/>
            <a:satOff val="-6256"/>
            <a:lumOff val="2658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600" kern="1200" dirty="0">
              <a:latin typeface="나눔바른고딕" panose="020B0603020101020101" pitchFamily="50" charset="-127"/>
              <a:ea typeface="나눔바른고딕" panose="020B0603020101020101" pitchFamily="50" charset="-127"/>
            </a:rPr>
            <a:t>회귀식에 반영할 최종 독립변수 </a:t>
          </a:r>
          <a:r>
            <a:rPr lang="en-US" altLang="en-US" sz="1600" kern="1200" dirty="0">
              <a:latin typeface="나눔바른고딕" panose="020B0603020101020101" pitchFamily="50" charset="-127"/>
              <a:ea typeface="나눔바른고딕" panose="020B0603020101020101" pitchFamily="50" charset="-127"/>
            </a:rPr>
            <a:t>X </a:t>
          </a:r>
          <a:r>
            <a:rPr lang="ko-KR" altLang="en-US" sz="1600" kern="1200" dirty="0">
              <a:latin typeface="나눔바른고딕" panose="020B0603020101020101" pitchFamily="50" charset="-127"/>
              <a:ea typeface="나눔바른고딕" panose="020B0603020101020101" pitchFamily="50" charset="-127"/>
            </a:rPr>
            <a:t>선정</a:t>
          </a:r>
        </a:p>
      </dsp:txBody>
      <dsp:txXfrm>
        <a:off x="1898006" y="4471873"/>
        <a:ext cx="5100081" cy="918226"/>
      </dsp:txXfrm>
    </dsp:sp>
    <dsp:sp modelId="{898B2D85-EED1-4F70-B1A5-38DDA18370B2}">
      <dsp:nvSpPr>
        <dsp:cNvPr id="0" name=""/>
        <dsp:cNvSpPr/>
      </dsp:nvSpPr>
      <dsp:spPr>
        <a:xfrm>
          <a:off x="5624575" y="712554"/>
          <a:ext cx="633984" cy="633984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300" kern="1200">
            <a:latin typeface="나눔바른고딕" panose="020B0603020101020101" pitchFamily="50" charset="-127"/>
            <a:ea typeface="나눔바른고딕" panose="020B0603020101020101" pitchFamily="50" charset="-127"/>
          </a:endParaRPr>
        </a:p>
      </dsp:txBody>
      <dsp:txXfrm>
        <a:off x="5767221" y="712554"/>
        <a:ext cx="348692" cy="477073"/>
      </dsp:txXfrm>
    </dsp:sp>
    <dsp:sp modelId="{4499A4B2-1028-4A94-854F-1909D5B09C2E}">
      <dsp:nvSpPr>
        <dsp:cNvPr id="0" name=""/>
        <dsp:cNvSpPr/>
      </dsp:nvSpPr>
      <dsp:spPr>
        <a:xfrm>
          <a:off x="6091935" y="1823381"/>
          <a:ext cx="633984" cy="633984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300" kern="1200">
            <a:latin typeface="나눔바른고딕" panose="020B0603020101020101" pitchFamily="50" charset="-127"/>
            <a:ea typeface="나눔바른고딕" panose="020B0603020101020101" pitchFamily="50" charset="-127"/>
          </a:endParaRPr>
        </a:p>
      </dsp:txBody>
      <dsp:txXfrm>
        <a:off x="6234581" y="1823381"/>
        <a:ext cx="348692" cy="477073"/>
      </dsp:txXfrm>
    </dsp:sp>
    <dsp:sp modelId="{F64E484E-2D86-4FED-B34A-C87BD93C4F26}">
      <dsp:nvSpPr>
        <dsp:cNvPr id="0" name=""/>
        <dsp:cNvSpPr/>
      </dsp:nvSpPr>
      <dsp:spPr>
        <a:xfrm>
          <a:off x="6559295" y="2917952"/>
          <a:ext cx="633984" cy="633984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300" kern="1200">
            <a:latin typeface="나눔바른고딕" panose="020B0603020101020101" pitchFamily="50" charset="-127"/>
            <a:ea typeface="나눔바른고딕" panose="020B0603020101020101" pitchFamily="50" charset="-127"/>
          </a:endParaRPr>
        </a:p>
      </dsp:txBody>
      <dsp:txXfrm>
        <a:off x="6701941" y="2917952"/>
        <a:ext cx="348692" cy="477073"/>
      </dsp:txXfrm>
    </dsp:sp>
    <dsp:sp modelId="{2F974BA2-10B2-4A70-A88E-D5FCFFDF83BB}">
      <dsp:nvSpPr>
        <dsp:cNvPr id="0" name=""/>
        <dsp:cNvSpPr/>
      </dsp:nvSpPr>
      <dsp:spPr>
        <a:xfrm>
          <a:off x="7026655" y="4039616"/>
          <a:ext cx="633984" cy="633984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300" kern="1200">
            <a:latin typeface="나눔바른고딕" panose="020B0603020101020101" pitchFamily="50" charset="-127"/>
            <a:ea typeface="나눔바른고딕" panose="020B0603020101020101" pitchFamily="50" charset="-127"/>
          </a:endParaRPr>
        </a:p>
      </dsp:txBody>
      <dsp:txXfrm>
        <a:off x="7169301" y="4039616"/>
        <a:ext cx="348692" cy="47707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32EF48-AF0D-4C1A-B17C-1F1D810351BF}">
      <dsp:nvSpPr>
        <dsp:cNvPr id="0" name=""/>
        <dsp:cNvSpPr/>
      </dsp:nvSpPr>
      <dsp:spPr>
        <a:xfrm>
          <a:off x="0" y="169333"/>
          <a:ext cx="2539999" cy="15240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2300" kern="1200" dirty="0"/>
            <a:t>Doors</a:t>
          </a:r>
          <a:endParaRPr lang="ko-KR" altLang="en-US" sz="2300" kern="1200" dirty="0"/>
        </a:p>
        <a:p>
          <a:pPr marL="171450" lvl="1" indent="-171450" algn="l" defTabSz="8001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en-US" sz="1800" kern="1200" dirty="0" err="1"/>
            <a:t>pvalue</a:t>
          </a:r>
          <a:r>
            <a:rPr lang="en-US" altLang="en-US" sz="1800" kern="1200" dirty="0"/>
            <a:t> 0.00 : </a:t>
          </a:r>
          <a:r>
            <a:rPr lang="ko-KR" altLang="en-US" sz="1800" kern="1200" dirty="0"/>
            <a:t>대립</a:t>
          </a:r>
        </a:p>
      </dsp:txBody>
      <dsp:txXfrm>
        <a:off x="0" y="169333"/>
        <a:ext cx="2539999" cy="1524000"/>
      </dsp:txXfrm>
    </dsp:sp>
    <dsp:sp modelId="{5BA93D33-887F-4218-9614-67C9DC52595C}">
      <dsp:nvSpPr>
        <dsp:cNvPr id="0" name=""/>
        <dsp:cNvSpPr/>
      </dsp:nvSpPr>
      <dsp:spPr>
        <a:xfrm>
          <a:off x="2794000" y="169333"/>
          <a:ext cx="2539999" cy="1524000"/>
        </a:xfrm>
        <a:prstGeom prst="rect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2300" kern="1200" dirty="0" err="1"/>
            <a:t>Fuel_Type</a:t>
          </a:r>
          <a:endParaRPr lang="ko-KR" altLang="en-US" sz="2300" kern="1200" dirty="0"/>
        </a:p>
        <a:p>
          <a:pPr marL="171450" lvl="1" indent="-171450" algn="l" defTabSz="8001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en-US" sz="1800" kern="1200" dirty="0" err="1"/>
            <a:t>pvalue</a:t>
          </a:r>
          <a:r>
            <a:rPr lang="en-US" altLang="en-US" sz="1800" kern="1200" dirty="0"/>
            <a:t> 0.77 : </a:t>
          </a:r>
          <a:r>
            <a:rPr lang="ko-KR" altLang="en-US" sz="1800" kern="1200" dirty="0" err="1"/>
            <a:t>귀무</a:t>
          </a:r>
          <a:endParaRPr lang="ko-KR" altLang="en-US" sz="1800" kern="1200" dirty="0"/>
        </a:p>
      </dsp:txBody>
      <dsp:txXfrm>
        <a:off x="2794000" y="169333"/>
        <a:ext cx="2539999" cy="1524000"/>
      </dsp:txXfrm>
    </dsp:sp>
    <dsp:sp modelId="{53AE7D94-D332-4258-8348-0466FD624507}">
      <dsp:nvSpPr>
        <dsp:cNvPr id="0" name=""/>
        <dsp:cNvSpPr/>
      </dsp:nvSpPr>
      <dsp:spPr>
        <a:xfrm>
          <a:off x="5587999" y="169333"/>
          <a:ext cx="2539999" cy="15240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2300" kern="1200" dirty="0"/>
            <a:t>CC</a:t>
          </a:r>
          <a:endParaRPr lang="ko-KR" altLang="en-US" sz="2300" kern="1200" dirty="0"/>
        </a:p>
        <a:p>
          <a:pPr marL="171450" lvl="1" indent="-171450" algn="l" defTabSz="8001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en-US" sz="1800" kern="1200" dirty="0" err="1"/>
            <a:t>pvalue</a:t>
          </a:r>
          <a:r>
            <a:rPr lang="en-US" altLang="en-US" sz="1800" kern="1200" dirty="0"/>
            <a:t> 0.00 : </a:t>
          </a:r>
          <a:r>
            <a:rPr lang="ko-KR" altLang="en-US" sz="1800" kern="1200" dirty="0"/>
            <a:t>대립</a:t>
          </a:r>
        </a:p>
      </dsp:txBody>
      <dsp:txXfrm>
        <a:off x="5587999" y="169333"/>
        <a:ext cx="2539999" cy="1524000"/>
      </dsp:txXfrm>
    </dsp:sp>
    <dsp:sp modelId="{B4E1AF5B-1FD0-4F2B-8199-FD92D82851FC}">
      <dsp:nvSpPr>
        <dsp:cNvPr id="0" name=""/>
        <dsp:cNvSpPr/>
      </dsp:nvSpPr>
      <dsp:spPr>
        <a:xfrm>
          <a:off x="0" y="1947333"/>
          <a:ext cx="2539999" cy="15240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2300" kern="1200" dirty="0" err="1"/>
            <a:t>Quarterly_Tax</a:t>
          </a:r>
          <a:r>
            <a:rPr lang="en-US" altLang="en-US" sz="2300" kern="1200" dirty="0"/>
            <a:t> </a:t>
          </a:r>
          <a:endParaRPr lang="ko-KR" altLang="en-US" sz="2300" kern="1200" dirty="0"/>
        </a:p>
        <a:p>
          <a:pPr marL="171450" lvl="1" indent="-171450" algn="l" defTabSz="8001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en-US" sz="1800" kern="1200" dirty="0" err="1"/>
            <a:t>pvalue</a:t>
          </a:r>
          <a:r>
            <a:rPr lang="en-US" altLang="en-US" sz="1800" kern="1200" dirty="0"/>
            <a:t> 0.00 : </a:t>
          </a:r>
          <a:r>
            <a:rPr lang="ko-KR" altLang="en-US" sz="1800" kern="1200" dirty="0"/>
            <a:t>대립</a:t>
          </a:r>
        </a:p>
      </dsp:txBody>
      <dsp:txXfrm>
        <a:off x="0" y="1947333"/>
        <a:ext cx="2539999" cy="1524000"/>
      </dsp:txXfrm>
    </dsp:sp>
    <dsp:sp modelId="{9862F5E8-9AF2-4318-8D5C-1D9A59776B16}">
      <dsp:nvSpPr>
        <dsp:cNvPr id="0" name=""/>
        <dsp:cNvSpPr/>
      </dsp:nvSpPr>
      <dsp:spPr>
        <a:xfrm>
          <a:off x="2794000" y="1947333"/>
          <a:ext cx="2539999" cy="1524000"/>
        </a:xfrm>
        <a:prstGeom prst="rect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2300" kern="1200" dirty="0" err="1"/>
            <a:t>Mfg_Month</a:t>
          </a:r>
          <a:endParaRPr lang="ko-KR" altLang="en-US" sz="2300" kern="1200" dirty="0"/>
        </a:p>
        <a:p>
          <a:pPr marL="171450" lvl="1" indent="-171450" algn="l" defTabSz="8001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en-US" sz="1800" kern="1200" dirty="0" err="1"/>
            <a:t>pvalue</a:t>
          </a:r>
          <a:r>
            <a:rPr lang="en-US" altLang="en-US" sz="1800" kern="1200" dirty="0"/>
            <a:t> 0.10 : </a:t>
          </a:r>
          <a:r>
            <a:rPr lang="ko-KR" altLang="en-US" sz="1800" kern="1200" dirty="0" err="1"/>
            <a:t>귀무</a:t>
          </a:r>
          <a:endParaRPr lang="ko-KR" altLang="en-US" sz="1800" kern="1200" dirty="0"/>
        </a:p>
      </dsp:txBody>
      <dsp:txXfrm>
        <a:off x="2794000" y="1947333"/>
        <a:ext cx="2539999" cy="1524000"/>
      </dsp:txXfrm>
    </dsp:sp>
    <dsp:sp modelId="{BA960B11-4C58-4621-A84E-6F9255DE5F51}">
      <dsp:nvSpPr>
        <dsp:cNvPr id="0" name=""/>
        <dsp:cNvSpPr/>
      </dsp:nvSpPr>
      <dsp:spPr>
        <a:xfrm>
          <a:off x="5587999" y="1947333"/>
          <a:ext cx="2539999" cy="15240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2300" kern="1200" dirty="0" err="1"/>
            <a:t>Mfg_Year</a:t>
          </a:r>
          <a:endParaRPr lang="ko-KR" altLang="en-US" sz="2300" kern="1200" dirty="0"/>
        </a:p>
        <a:p>
          <a:pPr marL="171450" lvl="1" indent="-171450" algn="l" defTabSz="8001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en-US" sz="1800" kern="1200" dirty="0" err="1"/>
            <a:t>pvalue</a:t>
          </a:r>
          <a:r>
            <a:rPr lang="en-US" altLang="en-US" sz="1800" kern="1200" dirty="0"/>
            <a:t> 0.00 : </a:t>
          </a:r>
          <a:r>
            <a:rPr lang="ko-KR" altLang="en-US" sz="1800" kern="1200" dirty="0"/>
            <a:t>대립</a:t>
          </a:r>
        </a:p>
      </dsp:txBody>
      <dsp:txXfrm>
        <a:off x="5587999" y="1947333"/>
        <a:ext cx="2539999" cy="1524000"/>
      </dsp:txXfrm>
    </dsp:sp>
    <dsp:sp modelId="{DC0E4AF7-B3F6-4279-8969-2937E8643D32}">
      <dsp:nvSpPr>
        <dsp:cNvPr id="0" name=""/>
        <dsp:cNvSpPr/>
      </dsp:nvSpPr>
      <dsp:spPr>
        <a:xfrm>
          <a:off x="0" y="3725333"/>
          <a:ext cx="2539999" cy="15240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2300" kern="1200" dirty="0" err="1"/>
            <a:t>Guarantee_Period</a:t>
          </a:r>
          <a:endParaRPr lang="ko-KR" altLang="en-US" sz="2300" kern="1200" dirty="0"/>
        </a:p>
        <a:p>
          <a:pPr marL="171450" lvl="1" indent="-171450" algn="l" defTabSz="8001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en-US" sz="1800" kern="1200" dirty="0" err="1"/>
            <a:t>pvalue</a:t>
          </a:r>
          <a:r>
            <a:rPr lang="en-US" altLang="en-US" sz="1800" kern="1200" dirty="0"/>
            <a:t> 0.00 : </a:t>
          </a:r>
          <a:r>
            <a:rPr lang="ko-KR" altLang="en-US" sz="1800" kern="1200" dirty="0"/>
            <a:t>대립 </a:t>
          </a:r>
        </a:p>
      </dsp:txBody>
      <dsp:txXfrm>
        <a:off x="0" y="3725333"/>
        <a:ext cx="2539999" cy="1524000"/>
      </dsp:txXfrm>
    </dsp:sp>
    <dsp:sp modelId="{89C5C2D2-FB66-4C0C-A795-40EE256CD7BF}">
      <dsp:nvSpPr>
        <dsp:cNvPr id="0" name=""/>
        <dsp:cNvSpPr/>
      </dsp:nvSpPr>
      <dsp:spPr>
        <a:xfrm>
          <a:off x="2794000" y="3725333"/>
          <a:ext cx="2539999" cy="15240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2300" kern="1200" dirty="0"/>
            <a:t>HP</a:t>
          </a:r>
          <a:endParaRPr lang="ko-KR" altLang="en-US" sz="2300" kern="1200" dirty="0"/>
        </a:p>
        <a:p>
          <a:pPr marL="171450" lvl="1" indent="-171450" algn="l" defTabSz="8001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en-US" sz="1800" kern="1200" dirty="0" err="1"/>
            <a:t>pvalue</a:t>
          </a:r>
          <a:r>
            <a:rPr lang="en-US" altLang="en-US" sz="1800" kern="1200" dirty="0"/>
            <a:t> 0.00 : </a:t>
          </a:r>
          <a:r>
            <a:rPr lang="ko-KR" altLang="en-US" sz="1800" kern="1200" dirty="0"/>
            <a:t>대립 </a:t>
          </a:r>
        </a:p>
      </dsp:txBody>
      <dsp:txXfrm>
        <a:off x="2794000" y="3725333"/>
        <a:ext cx="2539999" cy="1524000"/>
      </dsp:txXfrm>
    </dsp:sp>
    <dsp:sp modelId="{C385A3AE-645D-4C76-8C40-30621A86BCF6}">
      <dsp:nvSpPr>
        <dsp:cNvPr id="0" name=""/>
        <dsp:cNvSpPr/>
      </dsp:nvSpPr>
      <dsp:spPr>
        <a:xfrm>
          <a:off x="5587999" y="3725333"/>
          <a:ext cx="2539999" cy="15240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2300" kern="1200" dirty="0"/>
            <a:t>Color</a:t>
          </a:r>
          <a:endParaRPr lang="ko-KR" altLang="en-US" sz="2300" kern="1200" dirty="0"/>
        </a:p>
        <a:p>
          <a:pPr marL="171450" lvl="1" indent="-171450" algn="l" defTabSz="8001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en-US" sz="1800" kern="1200" dirty="0" err="1"/>
            <a:t>pvalue</a:t>
          </a:r>
          <a:r>
            <a:rPr lang="en-US" altLang="en-US" sz="1800" kern="1200" dirty="0"/>
            <a:t> 0.00 : </a:t>
          </a:r>
          <a:r>
            <a:rPr lang="ko-KR" altLang="en-US" sz="1800" kern="1200" dirty="0"/>
            <a:t>대립</a:t>
          </a:r>
        </a:p>
      </dsp:txBody>
      <dsp:txXfrm>
        <a:off x="5587999" y="3725333"/>
        <a:ext cx="2539999" cy="1524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layout/CircleArrowProcess">
  <dgm:title val=""/>
  <dgm:desc val=""/>
  <dgm:catLst>
    <dgm:cat type="process" pri="16500"/>
    <dgm:cat type="cycle" pri="16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5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0.1144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Parent1" refType="w" fact="0.2368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0822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6678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5164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  <dgm:constr type="l" for="ch" forName="Accent2" refType="w" fact="0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</dgm:constrLst>
          </dgm:if>
          <dgm:if name="Name6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.1479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Parent1" refType="w" fact="0.2656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Accent3" refType="w" fact="0.185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2" refType="w" fact="0.1183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266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2" refType="w" fact="0.532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1" refType="w" fact="0.680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3" refType="w" fact="0.680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7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.1481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Parent1" refType="w" fact="0.2658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1171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2658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1171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6804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5348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6804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5348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  <dgm:constr type="l" for="ch" forName="Accent4" refType="w" fact="0.038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</dgm:constrLst>
          </dgm:if>
          <dgm:if name="Name8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.1481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186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2658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1171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2658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1171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2658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6804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5348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6804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5348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6804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9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.1481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Parent1" refType="w" fact="0.2658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1171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2658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1171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Child1" refType="w" fact="0.6804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5348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6804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5348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Accent5" refType="w" fact="0.1481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038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5" refType="w" fact="0.2658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1171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5" refType="w" fact="0.6804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5348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0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.1481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Parent1" refType="w" fact="0.2658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1171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2658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1171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Child1" refType="w" fact="0.6804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5348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6804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5348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Accent5" refType="w" fact="0.1481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186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5" refType="w" fact="0.2658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1171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2658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5" refType="w" fact="0.6804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5348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6804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14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-0.0407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Accent2" refType="w" fact="0.1533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  <dgm:constr type="l" for="ch" forName="Parent1" refType="w" fact="0.0822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2368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5164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6678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</dgm:constrLst>
          </dgm:if>
          <dgm:if name="Name15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.1479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Accent3" refType="w" fact="0.037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1" refType="w" fact="0.1183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Parent2" refType="w" fact="0.2656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118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1" refType="w" fact="0.532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2" refType="w" fact="0.680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3" refType="w" fact="0.532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16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.1481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Accent4" refType="w" fact="0.186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  <dgm:constr type="l" for="ch" forName="Parent1" refType="w" fact="0.1171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2658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1171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2658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5348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6804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5348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6804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</dgm:constrLst>
          </dgm:if>
          <dgm:if name="Name17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.1481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.1481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0378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1171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2658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1171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2658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1171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5348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6804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5348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6804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5348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18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.1481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.1481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Accent5" refType="w" fact="0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186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1" refType="w" fact="0.1171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2658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1171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2658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Parent5" refType="w" fact="0.1171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2658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1" refType="w" fact="0.5348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6804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5348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6804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Child5" refType="w" fact="0.5348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6804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9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.1481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.1481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Accent5" refType="w" fact="0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.1481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0378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1" refType="w" fact="0.1171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2658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1171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2658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Parent5" refType="w" fact="0.1171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2658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1171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1" refType="w" fact="0.5348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6804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5348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6804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Child5" refType="w" fact="0.5348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6804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5348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0">
            <dgm:if name="Name21" func="var" arg="dir" op="equ" val="norm">
              <dgm:choose name="Name22">
                <dgm:if name="Name23" axis="precedSib" ptType="node" func="cnt" op="equ" val="0">
                  <dgm:choose name="Name24">
                    <dgm:if name="Name25" axis="followSib" ptType="node" func="cnt" op="equ" val="0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150"/>
                          <dgm:adj idx="4" val="180"/>
                          <dgm:adj idx="5" val="0.125"/>
                        </dgm:adjLst>
                      </dgm:shape>
                    </dgm:if>
                    <dgm:else name="Name26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75"/>
                          <dgm:adj idx="4" val="180"/>
                          <dgm:adj idx="5" val="0.125"/>
                        </dgm:adjLst>
                      </dgm:shape>
                    </dgm:else>
                  </dgm:choose>
                </dgm:if>
                <dgm:else name="Name27">
                  <dgm:choose name="Name28">
                    <dgm:if name="Name29" axis="followSib" ptType="node" func="cnt" op="equ" val="0">
                      <dgm:choose name="Name30">
                        <dgm:if name="Name31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2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3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4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5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37"/>
                      </dgm:choose>
                    </dgm:if>
                    <dgm:else name="Name38">
                      <dgm:choose name="Name39">
                        <dgm:if name="Name40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41" axis="precedSib" ptType="node" func="cnt" op="equ" val="1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2" axis="precedSib" ptType="node" func="cnt" op="equ" val="2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3" axis="precedSib" ptType="node" func="cnt" op="equ" val="3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4" axis="precedSib" ptType="node" func="cnt" op="equ" val="4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5" axis="precedSib" ptType="node" func="cnt" op="equ" val="5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47"/>
                      </dgm:choose>
                    </dgm:else>
                  </dgm:choose>
                </dgm:else>
              </dgm:choose>
            </dgm:if>
            <dgm:else name="Name48">
              <dgm:choose name="Name49">
                <dgm:if name="Name50" axis="precedSib" ptType="node" func="cnt" op="equ" val="0">
                  <dgm:choose name="Name51">
                    <dgm:if name="Name52" axis="followSib" ptType="node" func="cnt" op="equ" val="0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30"/>
                          <dgm:adj idx="4" val="0"/>
                          <dgm:adj idx="5" val="0.125"/>
                        </dgm:adjLst>
                      </dgm:shape>
                    </dgm:if>
                    <dgm:else name="Name53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105"/>
                          <dgm:adj idx="4" val="0"/>
                          <dgm:adj idx="5" val="0.125"/>
                        </dgm:adjLst>
                      </dgm:shape>
                    </dgm:else>
                  </dgm:choose>
                </dgm:if>
                <dgm:else name="Name54">
                  <dgm:choose name="Name55">
                    <dgm:if name="Name56" axis="followSib" ptType="node" func="cnt" op="equ" val="0">
                      <dgm:choose name="Name57">
                        <dgm:if name="Name58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59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0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1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2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64"/>
                      </dgm:choose>
                    </dgm:if>
                    <dgm:else name="Name65">
                      <dgm:choose name="Name66">
                        <dgm:if name="Name67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68" axis="precedSib" ptType="node" func="cnt" op="equ" val="1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69" axis="precedSib" ptType="node" func="cnt" op="equ" val="2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0" axis="precedSib" ptType="node" func="cnt" op="equ" val="3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1" axis="precedSib" ptType="node" func="cnt" op="equ" val="4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2" axis="precedSib" ptType="node" func="cnt" op="equ" val="5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74"/>
                      </dgm:choose>
                    </dgm:else>
                  </dgm:choose>
                </dgm:else>
              </dgm:choose>
            </dgm:else>
          </dgm:choose>
          <dgm:presOf/>
        </dgm:layoutNode>
      </dgm:forEach>
    </dgm:forEach>
    <dgm:forEach name="Name75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  <dgm:choose name="Name77">
        <dgm:if name="Name78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79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0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81" ref="accentRepeat"/>
      </dgm:layoutNode>
      <dgm:choose name="Name82">
        <dgm:if name="Name83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choose name="Name87">
        <dgm:if name="Name88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9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91" ref="accentRepeat"/>
      </dgm:layoutNode>
      <dgm:choose name="Name92">
        <dgm:if name="Name9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5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96" ref="accentRepeat"/>
      </dgm:layoutNode>
      <dgm:choose name="Name97">
        <dgm:if name="Name98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9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0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101" ref="accentRepeat"/>
      </dgm:layoutNode>
      <dgm:choose name="Name102">
        <dgm:if name="Name103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4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5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06" ref="accentRepeat"/>
      </dgm:layoutNode>
      <dgm:choose name="Name107">
        <dgm:if name="Name108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9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03D930-021C-4057-B8BA-8405BE0E03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B833ED2-FD67-48FF-84D6-0C51AF98C1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ED0E246-36E4-49F5-BE6F-5F140A37D5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8A30B-2D1A-456F-B9E9-B3CFBEA84009}" type="datetimeFigureOut">
              <a:rPr lang="ko-KR" altLang="en-US" smtClean="0"/>
              <a:t>2017-06-30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0601796-4A46-4850-81C9-F15B65579E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38B9119-002F-483E-A3C7-E28AD7E8D0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D61D2-229F-42BF-BCF3-90810ECA25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12630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D08CF9-9A22-495C-9142-D612F578A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6EA1679-47E0-4DA7-B143-C99AA51477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4D4A548-3AA0-442C-AF49-389C3FE21B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8A30B-2D1A-456F-B9E9-B3CFBEA84009}" type="datetimeFigureOut">
              <a:rPr lang="ko-KR" altLang="en-US" smtClean="0"/>
              <a:t>2017-06-30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C324DEF-EC97-4279-BDC4-99C5F7C285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0666E52-563B-4FA4-8199-F1461E7D2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D61D2-229F-42BF-BCF3-90810ECA25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8220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BEF16AB-CA3F-456D-AC72-30883B2C275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CE7CDA2-C331-445D-A400-2A5EE75DC5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A4191E2-A842-4E73-B06D-7DF9329D7A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8A30B-2D1A-456F-B9E9-B3CFBEA84009}" type="datetimeFigureOut">
              <a:rPr lang="ko-KR" altLang="en-US" smtClean="0"/>
              <a:t>2017-06-30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9C599CA-CED5-4185-BDBC-88D7140DEA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BB75CCA-F628-406E-B4A9-6CD377E5EC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D61D2-229F-42BF-BCF3-90810ECA25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81710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440C46-D580-456C-83AE-C2DE8244F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F3051C3-0CBF-4667-BC8C-2A8E4EB2AB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C0E7FCB-6818-499A-B86F-6AC00590F2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8A30B-2D1A-456F-B9E9-B3CFBEA84009}" type="datetimeFigureOut">
              <a:rPr lang="ko-KR" altLang="en-US" smtClean="0"/>
              <a:t>2017-06-30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F6BE767-5857-4B74-A539-CE5CCC883E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6C57303-BB11-4F5F-B044-0540B1612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D61D2-229F-42BF-BCF3-90810ECA25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54143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6AB91D-226C-410F-82F0-1D859BE14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4BA72DD-B94C-4887-AEE0-0561DC28B7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900C54B-9E0C-475F-B788-E07FA7FABC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8A30B-2D1A-456F-B9E9-B3CFBEA84009}" type="datetimeFigureOut">
              <a:rPr lang="ko-KR" altLang="en-US" smtClean="0"/>
              <a:t>2017-06-30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C9A53F5-A197-4058-AD42-83E93F851F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4C50E53-87C1-4C06-9278-779D5D09D3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D61D2-229F-42BF-BCF3-90810ECA25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50986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B0EF8E-A240-4755-BBD6-0542061FF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144A87B-37CF-4473-89AB-3E55C2A4C8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11F8907-719D-49AF-9DEF-DE671AECAD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7FBBBD5-22C4-4FA3-8A02-D1A96E4721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8A30B-2D1A-456F-B9E9-B3CFBEA84009}" type="datetimeFigureOut">
              <a:rPr lang="ko-KR" altLang="en-US" smtClean="0"/>
              <a:t>2017-06-30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9707C04-B30E-438F-BAA1-6BD7D6B6DB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BEAD6CF-744B-415B-A963-400BCBC86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D61D2-229F-42BF-BCF3-90810ECA25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27929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091730-54CC-4C25-A3E8-2CE23B6F7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1DEC9C3-1160-4790-9E84-6B28E5A957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40DDBD9-ADFA-423A-B406-59267D894C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DBCE083-20A9-4D02-A7C6-6ADE3DB8306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CE509AB-19D2-4F85-8D07-0915E96F1DC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5C0D7F2-A3BD-400E-AF73-43536CFB5B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8A30B-2D1A-456F-B9E9-B3CFBEA84009}" type="datetimeFigureOut">
              <a:rPr lang="ko-KR" altLang="en-US" smtClean="0"/>
              <a:t>2017-06-30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A66094B-C739-4790-AE12-4F8919E3A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F4D04A6-AB34-46E7-A9A0-676E309E7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D61D2-229F-42BF-BCF3-90810ECA25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42946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04FC24-48CC-44E0-AA92-748E1308F2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1FC110C-B2D4-4ED8-85B4-F2B588DE9E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8A30B-2D1A-456F-B9E9-B3CFBEA84009}" type="datetimeFigureOut">
              <a:rPr lang="ko-KR" altLang="en-US" smtClean="0"/>
              <a:t>2017-06-30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4B71E65-4841-4555-89BF-96F379E09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411CAE1-ECDD-4B69-8D95-EA905B552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D61D2-229F-42BF-BCF3-90810ECA25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99971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3BC04E6-9958-4856-9484-AA4955657D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8A30B-2D1A-456F-B9E9-B3CFBEA84009}" type="datetimeFigureOut">
              <a:rPr lang="ko-KR" altLang="en-US" smtClean="0"/>
              <a:t>2017-06-30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8A58C09-408C-4A41-9CFB-5458A67E3D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5978DED-B464-4166-99F1-AA13C885DB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D61D2-229F-42BF-BCF3-90810ECA25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96226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AF2124-4336-4E42-BE0F-B4867B01EC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0293A18-7F15-41AB-B198-01998905C1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4F71509-F723-46C2-8F44-0A7356E4B3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6CA1750-3587-4F1A-8BAD-509EEEC095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8A30B-2D1A-456F-B9E9-B3CFBEA84009}" type="datetimeFigureOut">
              <a:rPr lang="ko-KR" altLang="en-US" smtClean="0"/>
              <a:t>2017-06-30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095196B-E581-4356-905F-9650B27759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B606594-4365-40C9-A8D4-A8BF220E7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D61D2-229F-42BF-BCF3-90810ECA25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15677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113324-8777-4F95-AD9A-ABF5BD28C2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9AE2981-FCDB-49F8-866E-6DD8BDDE600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5EF282F-530E-43AA-8E02-9460568FAA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FC99130-4F9F-4034-B8C9-47E28AE158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8A30B-2D1A-456F-B9E9-B3CFBEA84009}" type="datetimeFigureOut">
              <a:rPr lang="ko-KR" altLang="en-US" smtClean="0"/>
              <a:t>2017-06-30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0591E5D-E42F-4348-A01B-44FF3D8F9A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7ABEE0A-6C47-4EA4-A98C-AD44191EE6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D61D2-229F-42BF-BCF3-90810ECA25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27939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BF8719B-03DF-446C-9C4C-B75B524F1B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FF9BDCE-2E1B-4BA3-B5E5-714DCA88BB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5965F6E-D152-49D3-82AE-666E891431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E8A30B-2D1A-456F-B9E9-B3CFBEA84009}" type="datetimeFigureOut">
              <a:rPr lang="ko-KR" altLang="en-US" smtClean="0"/>
              <a:t>2017-06-30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6FC3AE0-7F25-42C4-AC6B-35D1EF498F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FC4AF69-EFD3-4A0B-A083-E873A47C32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DD61D2-229F-42BF-BCF3-90810ECA25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87755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sv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1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D285AD8-FD6F-4C0C-9BD8-612B31C508A6}"/>
              </a:ext>
            </a:extLst>
          </p:cNvPr>
          <p:cNvSpPr txBox="1"/>
          <p:nvPr/>
        </p:nvSpPr>
        <p:spPr>
          <a:xfrm>
            <a:off x="4293382" y="152400"/>
            <a:ext cx="7736412" cy="20005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5400" b="1">
                <a:latin typeface="Cooper Blk BT" pitchFamily="2" charset="0"/>
                <a:ea typeface="HY강B" panose="02030600000101010101" pitchFamily="18" charset="-127"/>
              </a:defRPr>
            </a:lvl1pPr>
          </a:lstStyle>
          <a:p>
            <a:pPr algn="r"/>
            <a:r>
              <a:rPr lang="ko-KR" altLang="en-US" sz="8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회귀분석 프로젝트</a:t>
            </a:r>
            <a:endParaRPr lang="en-US" altLang="ko-KR" sz="80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r"/>
            <a:r>
              <a:rPr lang="en-US" altLang="ko-KR" sz="4400" dirty="0">
                <a:solidFill>
                  <a:schemeClr val="accent1">
                    <a:lumMod val="60000"/>
                    <a:lumOff val="4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Team Data Macho</a:t>
            </a:r>
            <a:endParaRPr lang="ko-KR" altLang="en-US" sz="4400" dirty="0">
              <a:solidFill>
                <a:schemeClr val="accent1">
                  <a:lumMod val="60000"/>
                  <a:lumOff val="4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C53A45-7F67-4DCF-8B5F-0A6FFFEF17D1}"/>
              </a:ext>
            </a:extLst>
          </p:cNvPr>
          <p:cNvSpPr txBox="1"/>
          <p:nvPr/>
        </p:nvSpPr>
        <p:spPr>
          <a:xfrm>
            <a:off x="9386368" y="6197597"/>
            <a:ext cx="26645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8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30. June.</a:t>
            </a:r>
            <a:r>
              <a:rPr lang="ko-KR" altLang="en-US" sz="28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28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2017</a:t>
            </a:r>
            <a:endParaRPr lang="ko-KR" altLang="en-US" sz="12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93302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자유형: 도형 4">
            <a:extLst>
              <a:ext uri="{FF2B5EF4-FFF2-40B4-BE49-F238E27FC236}">
                <a16:creationId xmlns:a16="http://schemas.microsoft.com/office/drawing/2014/main" id="{19416105-9032-4722-BBC0-002230A47569}"/>
              </a:ext>
            </a:extLst>
          </p:cNvPr>
          <p:cNvSpPr/>
          <p:nvPr/>
        </p:nvSpPr>
        <p:spPr>
          <a:xfrm>
            <a:off x="154237" y="2309550"/>
            <a:ext cx="1081187" cy="648712"/>
          </a:xfrm>
          <a:custGeom>
            <a:avLst/>
            <a:gdLst>
              <a:gd name="connsiteX0" fmla="*/ 0 w 1081187"/>
              <a:gd name="connsiteY0" fmla="*/ 0 h 648712"/>
              <a:gd name="connsiteX1" fmla="*/ 1081187 w 1081187"/>
              <a:gd name="connsiteY1" fmla="*/ 0 h 648712"/>
              <a:gd name="connsiteX2" fmla="*/ 1081187 w 1081187"/>
              <a:gd name="connsiteY2" fmla="*/ 648712 h 648712"/>
              <a:gd name="connsiteX3" fmla="*/ 0 w 1081187"/>
              <a:gd name="connsiteY3" fmla="*/ 648712 h 648712"/>
              <a:gd name="connsiteX4" fmla="*/ 0 w 1081187"/>
              <a:gd name="connsiteY4" fmla="*/ 0 h 648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1187" h="648712">
                <a:moveTo>
                  <a:pt x="0" y="0"/>
                </a:moveTo>
                <a:lnTo>
                  <a:pt x="1081187" y="0"/>
                </a:lnTo>
                <a:lnTo>
                  <a:pt x="1081187" y="648712"/>
                </a:lnTo>
                <a:lnTo>
                  <a:pt x="0" y="648712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9530" tIns="49530" rIns="49530" bIns="49530" numCol="1" spcCol="1270" anchor="ctr" anchorCtr="0">
            <a:noAutofit/>
          </a:bodyPr>
          <a:lstStyle/>
          <a:p>
            <a:pPr marL="0" lvl="0" indent="0" algn="ctr" defTabSz="5778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300" b="0" i="0" u="none" kern="1200"/>
              <a:t>Id</a:t>
            </a:r>
            <a:endParaRPr lang="ko-KR" altLang="en-US" sz="1300" kern="1200"/>
          </a:p>
        </p:txBody>
      </p:sp>
      <p:sp>
        <p:nvSpPr>
          <p:cNvPr id="6" name="자유형: 도형 5">
            <a:extLst>
              <a:ext uri="{FF2B5EF4-FFF2-40B4-BE49-F238E27FC236}">
                <a16:creationId xmlns:a16="http://schemas.microsoft.com/office/drawing/2014/main" id="{6EC28354-2FC2-4215-82F6-6A7DF418CF5D}"/>
              </a:ext>
            </a:extLst>
          </p:cNvPr>
          <p:cNvSpPr/>
          <p:nvPr/>
        </p:nvSpPr>
        <p:spPr>
          <a:xfrm>
            <a:off x="154237" y="3101055"/>
            <a:ext cx="1081187" cy="648712"/>
          </a:xfrm>
          <a:custGeom>
            <a:avLst/>
            <a:gdLst>
              <a:gd name="connsiteX0" fmla="*/ 0 w 1081187"/>
              <a:gd name="connsiteY0" fmla="*/ 0 h 648712"/>
              <a:gd name="connsiteX1" fmla="*/ 1081187 w 1081187"/>
              <a:gd name="connsiteY1" fmla="*/ 0 h 648712"/>
              <a:gd name="connsiteX2" fmla="*/ 1081187 w 1081187"/>
              <a:gd name="connsiteY2" fmla="*/ 648712 h 648712"/>
              <a:gd name="connsiteX3" fmla="*/ 0 w 1081187"/>
              <a:gd name="connsiteY3" fmla="*/ 648712 h 648712"/>
              <a:gd name="connsiteX4" fmla="*/ 0 w 1081187"/>
              <a:gd name="connsiteY4" fmla="*/ 0 h 648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1187" h="648712">
                <a:moveTo>
                  <a:pt x="0" y="0"/>
                </a:moveTo>
                <a:lnTo>
                  <a:pt x="1081187" y="0"/>
                </a:lnTo>
                <a:lnTo>
                  <a:pt x="1081187" y="648712"/>
                </a:lnTo>
                <a:lnTo>
                  <a:pt x="0" y="648712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9530" tIns="49530" rIns="49530" bIns="49530" numCol="1" spcCol="1270" anchor="ctr" anchorCtr="0">
            <a:noAutofit/>
          </a:bodyPr>
          <a:lstStyle/>
          <a:p>
            <a:pPr marL="0" lvl="0" indent="0" algn="ctr" defTabSz="5778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300" b="0" i="0" u="none" kern="1200"/>
              <a:t>Model</a:t>
            </a:r>
            <a:endParaRPr lang="en-US" sz="1300" kern="1200"/>
          </a:p>
        </p:txBody>
      </p:sp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24D3C8CF-33C3-49CA-BE21-6940BE65B4AC}"/>
              </a:ext>
            </a:extLst>
          </p:cNvPr>
          <p:cNvSpPr/>
          <p:nvPr/>
        </p:nvSpPr>
        <p:spPr>
          <a:xfrm>
            <a:off x="151168" y="3892560"/>
            <a:ext cx="1081187" cy="648712"/>
          </a:xfrm>
          <a:custGeom>
            <a:avLst/>
            <a:gdLst>
              <a:gd name="connsiteX0" fmla="*/ 0 w 1081187"/>
              <a:gd name="connsiteY0" fmla="*/ 0 h 648712"/>
              <a:gd name="connsiteX1" fmla="*/ 1081187 w 1081187"/>
              <a:gd name="connsiteY1" fmla="*/ 0 h 648712"/>
              <a:gd name="connsiteX2" fmla="*/ 1081187 w 1081187"/>
              <a:gd name="connsiteY2" fmla="*/ 648712 h 648712"/>
              <a:gd name="connsiteX3" fmla="*/ 0 w 1081187"/>
              <a:gd name="connsiteY3" fmla="*/ 648712 h 648712"/>
              <a:gd name="connsiteX4" fmla="*/ 0 w 1081187"/>
              <a:gd name="connsiteY4" fmla="*/ 0 h 648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1187" h="648712">
                <a:moveTo>
                  <a:pt x="0" y="0"/>
                </a:moveTo>
                <a:lnTo>
                  <a:pt x="1081187" y="0"/>
                </a:lnTo>
                <a:lnTo>
                  <a:pt x="1081187" y="648712"/>
                </a:lnTo>
                <a:lnTo>
                  <a:pt x="0" y="648712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9530" tIns="49530" rIns="49530" bIns="49530" numCol="1" spcCol="1270" anchor="ctr" anchorCtr="0">
            <a:noAutofit/>
          </a:bodyPr>
          <a:lstStyle/>
          <a:p>
            <a:pPr marL="0" lvl="0" indent="0" algn="ctr" defTabSz="5778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300" b="0" i="0" u="none" kern="1200"/>
              <a:t>Price</a:t>
            </a:r>
            <a:endParaRPr lang="en-US" sz="1300" kern="1200"/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1BE53BFF-76E4-408D-BD61-A547460DB4FC}"/>
              </a:ext>
            </a:extLst>
          </p:cNvPr>
          <p:cNvSpPr/>
          <p:nvPr/>
        </p:nvSpPr>
        <p:spPr>
          <a:xfrm>
            <a:off x="5277110" y="2309550"/>
            <a:ext cx="1081187" cy="648712"/>
          </a:xfrm>
          <a:custGeom>
            <a:avLst/>
            <a:gdLst>
              <a:gd name="connsiteX0" fmla="*/ 0 w 1081187"/>
              <a:gd name="connsiteY0" fmla="*/ 0 h 648712"/>
              <a:gd name="connsiteX1" fmla="*/ 1081187 w 1081187"/>
              <a:gd name="connsiteY1" fmla="*/ 0 h 648712"/>
              <a:gd name="connsiteX2" fmla="*/ 1081187 w 1081187"/>
              <a:gd name="connsiteY2" fmla="*/ 648712 h 648712"/>
              <a:gd name="connsiteX3" fmla="*/ 0 w 1081187"/>
              <a:gd name="connsiteY3" fmla="*/ 648712 h 648712"/>
              <a:gd name="connsiteX4" fmla="*/ 0 w 1081187"/>
              <a:gd name="connsiteY4" fmla="*/ 0 h 648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1187" h="648712">
                <a:moveTo>
                  <a:pt x="0" y="0"/>
                </a:moveTo>
                <a:lnTo>
                  <a:pt x="1081187" y="0"/>
                </a:lnTo>
                <a:lnTo>
                  <a:pt x="1081187" y="648712"/>
                </a:lnTo>
                <a:lnTo>
                  <a:pt x="0" y="648712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9530" tIns="49530" rIns="49530" bIns="49530" numCol="1" spcCol="1270" anchor="ctr" anchorCtr="0">
            <a:noAutofit/>
          </a:bodyPr>
          <a:lstStyle/>
          <a:p>
            <a:pPr marL="0" lvl="0" indent="0" algn="ctr" defTabSz="5778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300" b="0" i="0" u="none" kern="1200"/>
              <a:t>Age_08_04</a:t>
            </a:r>
            <a:endParaRPr lang="en-US" sz="1300" kern="1200"/>
          </a:p>
        </p:txBody>
      </p: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5E28C28D-6B8E-4156-8989-4F4DAE3E45FF}"/>
              </a:ext>
            </a:extLst>
          </p:cNvPr>
          <p:cNvSpPr/>
          <p:nvPr/>
        </p:nvSpPr>
        <p:spPr>
          <a:xfrm>
            <a:off x="6466416" y="2309550"/>
            <a:ext cx="1081187" cy="648712"/>
          </a:xfrm>
          <a:custGeom>
            <a:avLst/>
            <a:gdLst>
              <a:gd name="connsiteX0" fmla="*/ 0 w 1081187"/>
              <a:gd name="connsiteY0" fmla="*/ 0 h 648712"/>
              <a:gd name="connsiteX1" fmla="*/ 1081187 w 1081187"/>
              <a:gd name="connsiteY1" fmla="*/ 0 h 648712"/>
              <a:gd name="connsiteX2" fmla="*/ 1081187 w 1081187"/>
              <a:gd name="connsiteY2" fmla="*/ 648712 h 648712"/>
              <a:gd name="connsiteX3" fmla="*/ 0 w 1081187"/>
              <a:gd name="connsiteY3" fmla="*/ 648712 h 648712"/>
              <a:gd name="connsiteX4" fmla="*/ 0 w 1081187"/>
              <a:gd name="connsiteY4" fmla="*/ 0 h 648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1187" h="648712">
                <a:moveTo>
                  <a:pt x="0" y="0"/>
                </a:moveTo>
                <a:lnTo>
                  <a:pt x="1081187" y="0"/>
                </a:lnTo>
                <a:lnTo>
                  <a:pt x="1081187" y="648712"/>
                </a:lnTo>
                <a:lnTo>
                  <a:pt x="0" y="648712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9530" tIns="49530" rIns="49530" bIns="49530" numCol="1" spcCol="1270" anchor="ctr" anchorCtr="0">
            <a:noAutofit/>
          </a:bodyPr>
          <a:lstStyle/>
          <a:p>
            <a:pPr marL="0" lvl="0" indent="0" algn="ctr" defTabSz="5778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300" b="0" i="0" u="none" kern="1200"/>
              <a:t>Mfg_Month</a:t>
            </a:r>
            <a:endParaRPr lang="en-US" sz="1300" kern="1200"/>
          </a:p>
        </p:txBody>
      </p:sp>
      <p:sp>
        <p:nvSpPr>
          <p:cNvPr id="10" name="자유형: 도형 9">
            <a:extLst>
              <a:ext uri="{FF2B5EF4-FFF2-40B4-BE49-F238E27FC236}">
                <a16:creationId xmlns:a16="http://schemas.microsoft.com/office/drawing/2014/main" id="{BFFA6D4C-84A0-4F59-94C9-B4338414A00F}"/>
              </a:ext>
            </a:extLst>
          </p:cNvPr>
          <p:cNvSpPr/>
          <p:nvPr/>
        </p:nvSpPr>
        <p:spPr>
          <a:xfrm>
            <a:off x="7655722" y="2309550"/>
            <a:ext cx="1081187" cy="648712"/>
          </a:xfrm>
          <a:custGeom>
            <a:avLst/>
            <a:gdLst>
              <a:gd name="connsiteX0" fmla="*/ 0 w 1081187"/>
              <a:gd name="connsiteY0" fmla="*/ 0 h 648712"/>
              <a:gd name="connsiteX1" fmla="*/ 1081187 w 1081187"/>
              <a:gd name="connsiteY1" fmla="*/ 0 h 648712"/>
              <a:gd name="connsiteX2" fmla="*/ 1081187 w 1081187"/>
              <a:gd name="connsiteY2" fmla="*/ 648712 h 648712"/>
              <a:gd name="connsiteX3" fmla="*/ 0 w 1081187"/>
              <a:gd name="connsiteY3" fmla="*/ 648712 h 648712"/>
              <a:gd name="connsiteX4" fmla="*/ 0 w 1081187"/>
              <a:gd name="connsiteY4" fmla="*/ 0 h 648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1187" h="648712">
                <a:moveTo>
                  <a:pt x="0" y="0"/>
                </a:moveTo>
                <a:lnTo>
                  <a:pt x="1081187" y="0"/>
                </a:lnTo>
                <a:lnTo>
                  <a:pt x="1081187" y="648712"/>
                </a:lnTo>
                <a:lnTo>
                  <a:pt x="0" y="648712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9530" tIns="49530" rIns="49530" bIns="49530" numCol="1" spcCol="1270" anchor="ctr" anchorCtr="0">
            <a:noAutofit/>
          </a:bodyPr>
          <a:lstStyle/>
          <a:p>
            <a:pPr marL="0" lvl="0" indent="0" algn="ctr" defTabSz="5778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300" b="0" i="0" u="none" kern="1200"/>
              <a:t>Mfg_Year</a:t>
            </a:r>
            <a:endParaRPr lang="en-US" sz="1300" kern="1200"/>
          </a:p>
        </p:txBody>
      </p:sp>
      <p:sp>
        <p:nvSpPr>
          <p:cNvPr id="11" name="자유형: 도형 10">
            <a:extLst>
              <a:ext uri="{FF2B5EF4-FFF2-40B4-BE49-F238E27FC236}">
                <a16:creationId xmlns:a16="http://schemas.microsoft.com/office/drawing/2014/main" id="{B293F4FD-CED6-4E3F-9186-5203997B8D52}"/>
              </a:ext>
            </a:extLst>
          </p:cNvPr>
          <p:cNvSpPr/>
          <p:nvPr/>
        </p:nvSpPr>
        <p:spPr>
          <a:xfrm>
            <a:off x="8845028" y="2309550"/>
            <a:ext cx="1081187" cy="648712"/>
          </a:xfrm>
          <a:custGeom>
            <a:avLst/>
            <a:gdLst>
              <a:gd name="connsiteX0" fmla="*/ 0 w 1081187"/>
              <a:gd name="connsiteY0" fmla="*/ 0 h 648712"/>
              <a:gd name="connsiteX1" fmla="*/ 1081187 w 1081187"/>
              <a:gd name="connsiteY1" fmla="*/ 0 h 648712"/>
              <a:gd name="connsiteX2" fmla="*/ 1081187 w 1081187"/>
              <a:gd name="connsiteY2" fmla="*/ 648712 h 648712"/>
              <a:gd name="connsiteX3" fmla="*/ 0 w 1081187"/>
              <a:gd name="connsiteY3" fmla="*/ 648712 h 648712"/>
              <a:gd name="connsiteX4" fmla="*/ 0 w 1081187"/>
              <a:gd name="connsiteY4" fmla="*/ 0 h 648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1187" h="648712">
                <a:moveTo>
                  <a:pt x="0" y="0"/>
                </a:moveTo>
                <a:lnTo>
                  <a:pt x="1081187" y="0"/>
                </a:lnTo>
                <a:lnTo>
                  <a:pt x="1081187" y="648712"/>
                </a:lnTo>
                <a:lnTo>
                  <a:pt x="0" y="648712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9530" tIns="49530" rIns="49530" bIns="49530" numCol="1" spcCol="1270" anchor="ctr" anchorCtr="0">
            <a:noAutofit/>
          </a:bodyPr>
          <a:lstStyle/>
          <a:p>
            <a:pPr marL="0" lvl="0" indent="0" algn="ctr" defTabSz="5778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300" b="0" i="0" u="none" kern="1200"/>
              <a:t>KM</a:t>
            </a:r>
            <a:endParaRPr lang="en-US" sz="1300" kern="1200"/>
          </a:p>
        </p:txBody>
      </p:sp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AD67C8DB-3775-45A1-BD57-91E881D75DC1}"/>
              </a:ext>
            </a:extLst>
          </p:cNvPr>
          <p:cNvSpPr/>
          <p:nvPr/>
        </p:nvSpPr>
        <p:spPr>
          <a:xfrm>
            <a:off x="1709191" y="3066381"/>
            <a:ext cx="1081187" cy="648712"/>
          </a:xfrm>
          <a:custGeom>
            <a:avLst/>
            <a:gdLst>
              <a:gd name="connsiteX0" fmla="*/ 0 w 1081187"/>
              <a:gd name="connsiteY0" fmla="*/ 0 h 648712"/>
              <a:gd name="connsiteX1" fmla="*/ 1081187 w 1081187"/>
              <a:gd name="connsiteY1" fmla="*/ 0 h 648712"/>
              <a:gd name="connsiteX2" fmla="*/ 1081187 w 1081187"/>
              <a:gd name="connsiteY2" fmla="*/ 648712 h 648712"/>
              <a:gd name="connsiteX3" fmla="*/ 0 w 1081187"/>
              <a:gd name="connsiteY3" fmla="*/ 648712 h 648712"/>
              <a:gd name="connsiteX4" fmla="*/ 0 w 1081187"/>
              <a:gd name="connsiteY4" fmla="*/ 0 h 648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1187" h="648712">
                <a:moveTo>
                  <a:pt x="0" y="0"/>
                </a:moveTo>
                <a:lnTo>
                  <a:pt x="1081187" y="0"/>
                </a:lnTo>
                <a:lnTo>
                  <a:pt x="1081187" y="648712"/>
                </a:lnTo>
                <a:lnTo>
                  <a:pt x="0" y="648712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9530" tIns="49530" rIns="49530" bIns="49530" numCol="1" spcCol="1270" anchor="ctr" anchorCtr="0">
            <a:noAutofit/>
          </a:bodyPr>
          <a:lstStyle/>
          <a:p>
            <a:pPr marL="0" lvl="0" indent="0" algn="ctr" defTabSz="5778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300" b="0" i="0" u="none" kern="1200"/>
              <a:t>Fuel_Type</a:t>
            </a:r>
            <a:endParaRPr lang="en-US" sz="1300" kern="1200"/>
          </a:p>
        </p:txBody>
      </p:sp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AD01E795-BF40-4462-AE7B-E8C0DF4D0897}"/>
              </a:ext>
            </a:extLst>
          </p:cNvPr>
          <p:cNvSpPr/>
          <p:nvPr/>
        </p:nvSpPr>
        <p:spPr>
          <a:xfrm>
            <a:off x="2898497" y="3066381"/>
            <a:ext cx="1081187" cy="648712"/>
          </a:xfrm>
          <a:custGeom>
            <a:avLst/>
            <a:gdLst>
              <a:gd name="connsiteX0" fmla="*/ 0 w 1081187"/>
              <a:gd name="connsiteY0" fmla="*/ 0 h 648712"/>
              <a:gd name="connsiteX1" fmla="*/ 1081187 w 1081187"/>
              <a:gd name="connsiteY1" fmla="*/ 0 h 648712"/>
              <a:gd name="connsiteX2" fmla="*/ 1081187 w 1081187"/>
              <a:gd name="connsiteY2" fmla="*/ 648712 h 648712"/>
              <a:gd name="connsiteX3" fmla="*/ 0 w 1081187"/>
              <a:gd name="connsiteY3" fmla="*/ 648712 h 648712"/>
              <a:gd name="connsiteX4" fmla="*/ 0 w 1081187"/>
              <a:gd name="connsiteY4" fmla="*/ 0 h 648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1187" h="648712">
                <a:moveTo>
                  <a:pt x="0" y="0"/>
                </a:moveTo>
                <a:lnTo>
                  <a:pt x="1081187" y="0"/>
                </a:lnTo>
                <a:lnTo>
                  <a:pt x="1081187" y="648712"/>
                </a:lnTo>
                <a:lnTo>
                  <a:pt x="0" y="648712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9530" tIns="49530" rIns="49530" bIns="49530" numCol="1" spcCol="1270" anchor="ctr" anchorCtr="0">
            <a:noAutofit/>
          </a:bodyPr>
          <a:lstStyle/>
          <a:p>
            <a:pPr marL="0" lvl="0" indent="0" algn="ctr" defTabSz="5778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300" b="0" i="0" u="none" kern="1200"/>
              <a:t>HP</a:t>
            </a:r>
            <a:endParaRPr lang="en-US" sz="1300" kern="1200"/>
          </a:p>
        </p:txBody>
      </p:sp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EC158852-A41A-4EDA-A725-23739F86CFC8}"/>
              </a:ext>
            </a:extLst>
          </p:cNvPr>
          <p:cNvSpPr/>
          <p:nvPr/>
        </p:nvSpPr>
        <p:spPr>
          <a:xfrm>
            <a:off x="4087804" y="3066381"/>
            <a:ext cx="1081187" cy="648712"/>
          </a:xfrm>
          <a:custGeom>
            <a:avLst/>
            <a:gdLst>
              <a:gd name="connsiteX0" fmla="*/ 0 w 1081187"/>
              <a:gd name="connsiteY0" fmla="*/ 0 h 648712"/>
              <a:gd name="connsiteX1" fmla="*/ 1081187 w 1081187"/>
              <a:gd name="connsiteY1" fmla="*/ 0 h 648712"/>
              <a:gd name="connsiteX2" fmla="*/ 1081187 w 1081187"/>
              <a:gd name="connsiteY2" fmla="*/ 648712 h 648712"/>
              <a:gd name="connsiteX3" fmla="*/ 0 w 1081187"/>
              <a:gd name="connsiteY3" fmla="*/ 648712 h 648712"/>
              <a:gd name="connsiteX4" fmla="*/ 0 w 1081187"/>
              <a:gd name="connsiteY4" fmla="*/ 0 h 648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1187" h="648712">
                <a:moveTo>
                  <a:pt x="0" y="0"/>
                </a:moveTo>
                <a:lnTo>
                  <a:pt x="1081187" y="0"/>
                </a:lnTo>
                <a:lnTo>
                  <a:pt x="1081187" y="648712"/>
                </a:lnTo>
                <a:lnTo>
                  <a:pt x="0" y="648712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9530" tIns="49530" rIns="49530" bIns="49530" numCol="1" spcCol="1270" anchor="ctr" anchorCtr="0">
            <a:noAutofit/>
          </a:bodyPr>
          <a:lstStyle/>
          <a:p>
            <a:pPr marL="0" lvl="0" indent="0" algn="ctr" defTabSz="5778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300" b="0" i="0" u="none" kern="1200"/>
              <a:t>Met_Color</a:t>
            </a:r>
            <a:endParaRPr lang="en-US" sz="1300" kern="1200"/>
          </a:p>
        </p:txBody>
      </p:sp>
      <p:sp>
        <p:nvSpPr>
          <p:cNvPr id="15" name="자유형: 도형 14">
            <a:extLst>
              <a:ext uri="{FF2B5EF4-FFF2-40B4-BE49-F238E27FC236}">
                <a16:creationId xmlns:a16="http://schemas.microsoft.com/office/drawing/2014/main" id="{F217EBDC-F20C-4759-BE7E-9048AB846CAD}"/>
              </a:ext>
            </a:extLst>
          </p:cNvPr>
          <p:cNvSpPr/>
          <p:nvPr/>
        </p:nvSpPr>
        <p:spPr>
          <a:xfrm>
            <a:off x="5277110" y="3066381"/>
            <a:ext cx="1081187" cy="648712"/>
          </a:xfrm>
          <a:custGeom>
            <a:avLst/>
            <a:gdLst>
              <a:gd name="connsiteX0" fmla="*/ 0 w 1081187"/>
              <a:gd name="connsiteY0" fmla="*/ 0 h 648712"/>
              <a:gd name="connsiteX1" fmla="*/ 1081187 w 1081187"/>
              <a:gd name="connsiteY1" fmla="*/ 0 h 648712"/>
              <a:gd name="connsiteX2" fmla="*/ 1081187 w 1081187"/>
              <a:gd name="connsiteY2" fmla="*/ 648712 h 648712"/>
              <a:gd name="connsiteX3" fmla="*/ 0 w 1081187"/>
              <a:gd name="connsiteY3" fmla="*/ 648712 h 648712"/>
              <a:gd name="connsiteX4" fmla="*/ 0 w 1081187"/>
              <a:gd name="connsiteY4" fmla="*/ 0 h 648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1187" h="648712">
                <a:moveTo>
                  <a:pt x="0" y="0"/>
                </a:moveTo>
                <a:lnTo>
                  <a:pt x="1081187" y="0"/>
                </a:lnTo>
                <a:lnTo>
                  <a:pt x="1081187" y="648712"/>
                </a:lnTo>
                <a:lnTo>
                  <a:pt x="0" y="648712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9530" tIns="49530" rIns="49530" bIns="49530" numCol="1" spcCol="1270" anchor="ctr" anchorCtr="0">
            <a:noAutofit/>
          </a:bodyPr>
          <a:lstStyle/>
          <a:p>
            <a:pPr marL="0" lvl="0" indent="0" algn="ctr" defTabSz="5778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300" b="0" i="0" u="none" kern="1200"/>
              <a:t>Color</a:t>
            </a:r>
            <a:endParaRPr lang="en-US" sz="1300" kern="1200"/>
          </a:p>
        </p:txBody>
      </p:sp>
      <p:sp>
        <p:nvSpPr>
          <p:cNvPr id="16" name="자유형: 도형 15">
            <a:extLst>
              <a:ext uri="{FF2B5EF4-FFF2-40B4-BE49-F238E27FC236}">
                <a16:creationId xmlns:a16="http://schemas.microsoft.com/office/drawing/2014/main" id="{1DB7A3A1-231B-4B46-8894-DDEB24920C7F}"/>
              </a:ext>
            </a:extLst>
          </p:cNvPr>
          <p:cNvSpPr/>
          <p:nvPr/>
        </p:nvSpPr>
        <p:spPr>
          <a:xfrm>
            <a:off x="6466416" y="3066381"/>
            <a:ext cx="1081187" cy="648712"/>
          </a:xfrm>
          <a:custGeom>
            <a:avLst/>
            <a:gdLst>
              <a:gd name="connsiteX0" fmla="*/ 0 w 1081187"/>
              <a:gd name="connsiteY0" fmla="*/ 0 h 648712"/>
              <a:gd name="connsiteX1" fmla="*/ 1081187 w 1081187"/>
              <a:gd name="connsiteY1" fmla="*/ 0 h 648712"/>
              <a:gd name="connsiteX2" fmla="*/ 1081187 w 1081187"/>
              <a:gd name="connsiteY2" fmla="*/ 648712 h 648712"/>
              <a:gd name="connsiteX3" fmla="*/ 0 w 1081187"/>
              <a:gd name="connsiteY3" fmla="*/ 648712 h 648712"/>
              <a:gd name="connsiteX4" fmla="*/ 0 w 1081187"/>
              <a:gd name="connsiteY4" fmla="*/ 0 h 648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1187" h="648712">
                <a:moveTo>
                  <a:pt x="0" y="0"/>
                </a:moveTo>
                <a:lnTo>
                  <a:pt x="1081187" y="0"/>
                </a:lnTo>
                <a:lnTo>
                  <a:pt x="1081187" y="648712"/>
                </a:lnTo>
                <a:lnTo>
                  <a:pt x="0" y="648712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9530" tIns="49530" rIns="49530" bIns="49530" numCol="1" spcCol="1270" anchor="ctr" anchorCtr="0">
            <a:noAutofit/>
          </a:bodyPr>
          <a:lstStyle/>
          <a:p>
            <a:pPr marL="0" lvl="0" indent="0" algn="ctr" defTabSz="5778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300" b="0" i="0" u="none" kern="1200"/>
              <a:t>Automatic</a:t>
            </a:r>
            <a:endParaRPr lang="en-US" sz="1300" kern="1200"/>
          </a:p>
        </p:txBody>
      </p:sp>
      <p:sp>
        <p:nvSpPr>
          <p:cNvPr id="17" name="자유형: 도형 16">
            <a:extLst>
              <a:ext uri="{FF2B5EF4-FFF2-40B4-BE49-F238E27FC236}">
                <a16:creationId xmlns:a16="http://schemas.microsoft.com/office/drawing/2014/main" id="{7A5BFD3D-6B8F-48F0-89E8-05778BDCE9FD}"/>
              </a:ext>
            </a:extLst>
          </p:cNvPr>
          <p:cNvSpPr/>
          <p:nvPr/>
        </p:nvSpPr>
        <p:spPr>
          <a:xfrm>
            <a:off x="7655722" y="3066381"/>
            <a:ext cx="1081187" cy="648712"/>
          </a:xfrm>
          <a:custGeom>
            <a:avLst/>
            <a:gdLst>
              <a:gd name="connsiteX0" fmla="*/ 0 w 1081187"/>
              <a:gd name="connsiteY0" fmla="*/ 0 h 648712"/>
              <a:gd name="connsiteX1" fmla="*/ 1081187 w 1081187"/>
              <a:gd name="connsiteY1" fmla="*/ 0 h 648712"/>
              <a:gd name="connsiteX2" fmla="*/ 1081187 w 1081187"/>
              <a:gd name="connsiteY2" fmla="*/ 648712 h 648712"/>
              <a:gd name="connsiteX3" fmla="*/ 0 w 1081187"/>
              <a:gd name="connsiteY3" fmla="*/ 648712 h 648712"/>
              <a:gd name="connsiteX4" fmla="*/ 0 w 1081187"/>
              <a:gd name="connsiteY4" fmla="*/ 0 h 648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1187" h="648712">
                <a:moveTo>
                  <a:pt x="0" y="0"/>
                </a:moveTo>
                <a:lnTo>
                  <a:pt x="1081187" y="0"/>
                </a:lnTo>
                <a:lnTo>
                  <a:pt x="1081187" y="648712"/>
                </a:lnTo>
                <a:lnTo>
                  <a:pt x="0" y="648712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9530" tIns="49530" rIns="49530" bIns="49530" numCol="1" spcCol="1270" anchor="ctr" anchorCtr="0">
            <a:noAutofit/>
          </a:bodyPr>
          <a:lstStyle/>
          <a:p>
            <a:pPr marL="0" lvl="0" indent="0" algn="ctr" defTabSz="5778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300" b="0" i="0" u="none" kern="1200"/>
              <a:t>CC</a:t>
            </a:r>
            <a:endParaRPr lang="en-US" sz="1300" kern="1200"/>
          </a:p>
        </p:txBody>
      </p:sp>
      <p:sp>
        <p:nvSpPr>
          <p:cNvPr id="18" name="자유형: 도형 17">
            <a:extLst>
              <a:ext uri="{FF2B5EF4-FFF2-40B4-BE49-F238E27FC236}">
                <a16:creationId xmlns:a16="http://schemas.microsoft.com/office/drawing/2014/main" id="{DE9C0A56-1716-402A-AB22-7F0F885949C5}"/>
              </a:ext>
            </a:extLst>
          </p:cNvPr>
          <p:cNvSpPr/>
          <p:nvPr/>
        </p:nvSpPr>
        <p:spPr>
          <a:xfrm>
            <a:off x="8845028" y="3066381"/>
            <a:ext cx="1081187" cy="648712"/>
          </a:xfrm>
          <a:custGeom>
            <a:avLst/>
            <a:gdLst>
              <a:gd name="connsiteX0" fmla="*/ 0 w 1081187"/>
              <a:gd name="connsiteY0" fmla="*/ 0 h 648712"/>
              <a:gd name="connsiteX1" fmla="*/ 1081187 w 1081187"/>
              <a:gd name="connsiteY1" fmla="*/ 0 h 648712"/>
              <a:gd name="connsiteX2" fmla="*/ 1081187 w 1081187"/>
              <a:gd name="connsiteY2" fmla="*/ 648712 h 648712"/>
              <a:gd name="connsiteX3" fmla="*/ 0 w 1081187"/>
              <a:gd name="connsiteY3" fmla="*/ 648712 h 648712"/>
              <a:gd name="connsiteX4" fmla="*/ 0 w 1081187"/>
              <a:gd name="connsiteY4" fmla="*/ 0 h 648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1187" h="648712">
                <a:moveTo>
                  <a:pt x="0" y="0"/>
                </a:moveTo>
                <a:lnTo>
                  <a:pt x="1081187" y="0"/>
                </a:lnTo>
                <a:lnTo>
                  <a:pt x="1081187" y="648712"/>
                </a:lnTo>
                <a:lnTo>
                  <a:pt x="0" y="648712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9530" tIns="49530" rIns="49530" bIns="49530" numCol="1" spcCol="1270" anchor="ctr" anchorCtr="0">
            <a:noAutofit/>
          </a:bodyPr>
          <a:lstStyle/>
          <a:p>
            <a:pPr marL="0" lvl="0" indent="0" algn="ctr" defTabSz="5778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300" b="0" i="0" u="none" kern="1200"/>
              <a:t>Doors</a:t>
            </a:r>
            <a:endParaRPr lang="en-US" sz="1300" kern="1200"/>
          </a:p>
        </p:txBody>
      </p:sp>
      <p:sp>
        <p:nvSpPr>
          <p:cNvPr id="19" name="자유형: 도형 18">
            <a:extLst>
              <a:ext uri="{FF2B5EF4-FFF2-40B4-BE49-F238E27FC236}">
                <a16:creationId xmlns:a16="http://schemas.microsoft.com/office/drawing/2014/main" id="{CBF8C279-AEDC-48C7-B188-A88B3729AD3F}"/>
              </a:ext>
            </a:extLst>
          </p:cNvPr>
          <p:cNvSpPr/>
          <p:nvPr/>
        </p:nvSpPr>
        <p:spPr>
          <a:xfrm>
            <a:off x="1709191" y="3823213"/>
            <a:ext cx="1081187" cy="648712"/>
          </a:xfrm>
          <a:custGeom>
            <a:avLst/>
            <a:gdLst>
              <a:gd name="connsiteX0" fmla="*/ 0 w 1081187"/>
              <a:gd name="connsiteY0" fmla="*/ 0 h 648712"/>
              <a:gd name="connsiteX1" fmla="*/ 1081187 w 1081187"/>
              <a:gd name="connsiteY1" fmla="*/ 0 h 648712"/>
              <a:gd name="connsiteX2" fmla="*/ 1081187 w 1081187"/>
              <a:gd name="connsiteY2" fmla="*/ 648712 h 648712"/>
              <a:gd name="connsiteX3" fmla="*/ 0 w 1081187"/>
              <a:gd name="connsiteY3" fmla="*/ 648712 h 648712"/>
              <a:gd name="connsiteX4" fmla="*/ 0 w 1081187"/>
              <a:gd name="connsiteY4" fmla="*/ 0 h 648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1187" h="648712">
                <a:moveTo>
                  <a:pt x="0" y="0"/>
                </a:moveTo>
                <a:lnTo>
                  <a:pt x="1081187" y="0"/>
                </a:lnTo>
                <a:lnTo>
                  <a:pt x="1081187" y="648712"/>
                </a:lnTo>
                <a:lnTo>
                  <a:pt x="0" y="648712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9530" tIns="49530" rIns="49530" bIns="49530" numCol="1" spcCol="1270" anchor="ctr" anchorCtr="0">
            <a:noAutofit/>
          </a:bodyPr>
          <a:lstStyle/>
          <a:p>
            <a:pPr marL="0" lvl="0" indent="0" algn="ctr" defTabSz="5778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300" b="0" i="0" u="none" kern="1200"/>
              <a:t>Cylinders</a:t>
            </a:r>
            <a:endParaRPr lang="en-US" sz="1300" kern="1200"/>
          </a:p>
        </p:txBody>
      </p:sp>
      <p:sp>
        <p:nvSpPr>
          <p:cNvPr id="20" name="자유형: 도형 19">
            <a:extLst>
              <a:ext uri="{FF2B5EF4-FFF2-40B4-BE49-F238E27FC236}">
                <a16:creationId xmlns:a16="http://schemas.microsoft.com/office/drawing/2014/main" id="{ACF56D80-2B76-4644-AB18-AF6B9E3EE4FF}"/>
              </a:ext>
            </a:extLst>
          </p:cNvPr>
          <p:cNvSpPr/>
          <p:nvPr/>
        </p:nvSpPr>
        <p:spPr>
          <a:xfrm>
            <a:off x="2898497" y="3823213"/>
            <a:ext cx="1081187" cy="648712"/>
          </a:xfrm>
          <a:custGeom>
            <a:avLst/>
            <a:gdLst>
              <a:gd name="connsiteX0" fmla="*/ 0 w 1081187"/>
              <a:gd name="connsiteY0" fmla="*/ 0 h 648712"/>
              <a:gd name="connsiteX1" fmla="*/ 1081187 w 1081187"/>
              <a:gd name="connsiteY1" fmla="*/ 0 h 648712"/>
              <a:gd name="connsiteX2" fmla="*/ 1081187 w 1081187"/>
              <a:gd name="connsiteY2" fmla="*/ 648712 h 648712"/>
              <a:gd name="connsiteX3" fmla="*/ 0 w 1081187"/>
              <a:gd name="connsiteY3" fmla="*/ 648712 h 648712"/>
              <a:gd name="connsiteX4" fmla="*/ 0 w 1081187"/>
              <a:gd name="connsiteY4" fmla="*/ 0 h 648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1187" h="648712">
                <a:moveTo>
                  <a:pt x="0" y="0"/>
                </a:moveTo>
                <a:lnTo>
                  <a:pt x="1081187" y="0"/>
                </a:lnTo>
                <a:lnTo>
                  <a:pt x="1081187" y="648712"/>
                </a:lnTo>
                <a:lnTo>
                  <a:pt x="0" y="648712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9530" tIns="49530" rIns="49530" bIns="49530" numCol="1" spcCol="1270" anchor="ctr" anchorCtr="0">
            <a:noAutofit/>
          </a:bodyPr>
          <a:lstStyle/>
          <a:p>
            <a:pPr marL="0" lvl="0" indent="0" algn="ctr" defTabSz="5778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300" b="0" i="0" u="none" kern="1200"/>
              <a:t>Gears</a:t>
            </a:r>
            <a:endParaRPr lang="en-US" sz="1300" kern="1200"/>
          </a:p>
        </p:txBody>
      </p:sp>
      <p:sp>
        <p:nvSpPr>
          <p:cNvPr id="21" name="자유형: 도형 20">
            <a:extLst>
              <a:ext uri="{FF2B5EF4-FFF2-40B4-BE49-F238E27FC236}">
                <a16:creationId xmlns:a16="http://schemas.microsoft.com/office/drawing/2014/main" id="{54DC8416-35C8-406E-8BD3-B6B2390A1B48}"/>
              </a:ext>
            </a:extLst>
          </p:cNvPr>
          <p:cNvSpPr/>
          <p:nvPr/>
        </p:nvSpPr>
        <p:spPr>
          <a:xfrm>
            <a:off x="4087804" y="3823213"/>
            <a:ext cx="1081187" cy="648712"/>
          </a:xfrm>
          <a:custGeom>
            <a:avLst/>
            <a:gdLst>
              <a:gd name="connsiteX0" fmla="*/ 0 w 1081187"/>
              <a:gd name="connsiteY0" fmla="*/ 0 h 648712"/>
              <a:gd name="connsiteX1" fmla="*/ 1081187 w 1081187"/>
              <a:gd name="connsiteY1" fmla="*/ 0 h 648712"/>
              <a:gd name="connsiteX2" fmla="*/ 1081187 w 1081187"/>
              <a:gd name="connsiteY2" fmla="*/ 648712 h 648712"/>
              <a:gd name="connsiteX3" fmla="*/ 0 w 1081187"/>
              <a:gd name="connsiteY3" fmla="*/ 648712 h 648712"/>
              <a:gd name="connsiteX4" fmla="*/ 0 w 1081187"/>
              <a:gd name="connsiteY4" fmla="*/ 0 h 648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1187" h="648712">
                <a:moveTo>
                  <a:pt x="0" y="0"/>
                </a:moveTo>
                <a:lnTo>
                  <a:pt x="1081187" y="0"/>
                </a:lnTo>
                <a:lnTo>
                  <a:pt x="1081187" y="648712"/>
                </a:lnTo>
                <a:lnTo>
                  <a:pt x="0" y="648712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9530" tIns="49530" rIns="49530" bIns="49530" numCol="1" spcCol="1270" anchor="ctr" anchorCtr="0">
            <a:noAutofit/>
          </a:bodyPr>
          <a:lstStyle/>
          <a:p>
            <a:pPr marL="0" lvl="0" indent="0" algn="ctr" defTabSz="5778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300" b="0" i="0" u="none" kern="1200"/>
              <a:t>Quarterly_Tax</a:t>
            </a:r>
            <a:endParaRPr lang="en-US" sz="1300" kern="1200"/>
          </a:p>
        </p:txBody>
      </p:sp>
      <p:sp>
        <p:nvSpPr>
          <p:cNvPr id="22" name="자유형: 도형 21">
            <a:extLst>
              <a:ext uri="{FF2B5EF4-FFF2-40B4-BE49-F238E27FC236}">
                <a16:creationId xmlns:a16="http://schemas.microsoft.com/office/drawing/2014/main" id="{4E2BECE2-5FCB-4370-B08C-EB18714D0F7B}"/>
              </a:ext>
            </a:extLst>
          </p:cNvPr>
          <p:cNvSpPr/>
          <p:nvPr/>
        </p:nvSpPr>
        <p:spPr>
          <a:xfrm>
            <a:off x="5277110" y="3823213"/>
            <a:ext cx="1081187" cy="648712"/>
          </a:xfrm>
          <a:custGeom>
            <a:avLst/>
            <a:gdLst>
              <a:gd name="connsiteX0" fmla="*/ 0 w 1081187"/>
              <a:gd name="connsiteY0" fmla="*/ 0 h 648712"/>
              <a:gd name="connsiteX1" fmla="*/ 1081187 w 1081187"/>
              <a:gd name="connsiteY1" fmla="*/ 0 h 648712"/>
              <a:gd name="connsiteX2" fmla="*/ 1081187 w 1081187"/>
              <a:gd name="connsiteY2" fmla="*/ 648712 h 648712"/>
              <a:gd name="connsiteX3" fmla="*/ 0 w 1081187"/>
              <a:gd name="connsiteY3" fmla="*/ 648712 h 648712"/>
              <a:gd name="connsiteX4" fmla="*/ 0 w 1081187"/>
              <a:gd name="connsiteY4" fmla="*/ 0 h 648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1187" h="648712">
                <a:moveTo>
                  <a:pt x="0" y="0"/>
                </a:moveTo>
                <a:lnTo>
                  <a:pt x="1081187" y="0"/>
                </a:lnTo>
                <a:lnTo>
                  <a:pt x="1081187" y="648712"/>
                </a:lnTo>
                <a:lnTo>
                  <a:pt x="0" y="648712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9530" tIns="49530" rIns="49530" bIns="49530" numCol="1" spcCol="1270" anchor="ctr" anchorCtr="0">
            <a:noAutofit/>
          </a:bodyPr>
          <a:lstStyle/>
          <a:p>
            <a:pPr marL="0" lvl="0" indent="0" algn="ctr" defTabSz="5778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300" b="0" i="0" u="none" kern="1200"/>
              <a:t>Weight</a:t>
            </a:r>
            <a:endParaRPr lang="en-US" sz="1300" kern="1200"/>
          </a:p>
        </p:txBody>
      </p:sp>
      <p:sp>
        <p:nvSpPr>
          <p:cNvPr id="23" name="자유형: 도형 22">
            <a:extLst>
              <a:ext uri="{FF2B5EF4-FFF2-40B4-BE49-F238E27FC236}">
                <a16:creationId xmlns:a16="http://schemas.microsoft.com/office/drawing/2014/main" id="{D8F19814-9402-4136-9DB8-2A9981534E61}"/>
              </a:ext>
            </a:extLst>
          </p:cNvPr>
          <p:cNvSpPr/>
          <p:nvPr/>
        </p:nvSpPr>
        <p:spPr>
          <a:xfrm>
            <a:off x="6466416" y="3823213"/>
            <a:ext cx="1081187" cy="648712"/>
          </a:xfrm>
          <a:custGeom>
            <a:avLst/>
            <a:gdLst>
              <a:gd name="connsiteX0" fmla="*/ 0 w 1081187"/>
              <a:gd name="connsiteY0" fmla="*/ 0 h 648712"/>
              <a:gd name="connsiteX1" fmla="*/ 1081187 w 1081187"/>
              <a:gd name="connsiteY1" fmla="*/ 0 h 648712"/>
              <a:gd name="connsiteX2" fmla="*/ 1081187 w 1081187"/>
              <a:gd name="connsiteY2" fmla="*/ 648712 h 648712"/>
              <a:gd name="connsiteX3" fmla="*/ 0 w 1081187"/>
              <a:gd name="connsiteY3" fmla="*/ 648712 h 648712"/>
              <a:gd name="connsiteX4" fmla="*/ 0 w 1081187"/>
              <a:gd name="connsiteY4" fmla="*/ 0 h 648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1187" h="648712">
                <a:moveTo>
                  <a:pt x="0" y="0"/>
                </a:moveTo>
                <a:lnTo>
                  <a:pt x="1081187" y="0"/>
                </a:lnTo>
                <a:lnTo>
                  <a:pt x="1081187" y="648712"/>
                </a:lnTo>
                <a:lnTo>
                  <a:pt x="0" y="648712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9530" tIns="49530" rIns="49530" bIns="49530" numCol="1" spcCol="1270" anchor="ctr" anchorCtr="0">
            <a:noAutofit/>
          </a:bodyPr>
          <a:lstStyle/>
          <a:p>
            <a:pPr marL="0" lvl="0" indent="0" algn="ctr" defTabSz="5778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300" b="0" i="0" u="none" kern="1200"/>
              <a:t>Mfr_Guarantee</a:t>
            </a:r>
            <a:endParaRPr lang="en-US" sz="1300" kern="1200"/>
          </a:p>
        </p:txBody>
      </p:sp>
      <p:sp>
        <p:nvSpPr>
          <p:cNvPr id="24" name="자유형: 도형 23">
            <a:extLst>
              <a:ext uri="{FF2B5EF4-FFF2-40B4-BE49-F238E27FC236}">
                <a16:creationId xmlns:a16="http://schemas.microsoft.com/office/drawing/2014/main" id="{A0556BA2-2189-49E6-9EFB-7E2A4AD4C0AC}"/>
              </a:ext>
            </a:extLst>
          </p:cNvPr>
          <p:cNvSpPr/>
          <p:nvPr/>
        </p:nvSpPr>
        <p:spPr>
          <a:xfrm>
            <a:off x="7655722" y="3823213"/>
            <a:ext cx="1081187" cy="648712"/>
          </a:xfrm>
          <a:custGeom>
            <a:avLst/>
            <a:gdLst>
              <a:gd name="connsiteX0" fmla="*/ 0 w 1081187"/>
              <a:gd name="connsiteY0" fmla="*/ 0 h 648712"/>
              <a:gd name="connsiteX1" fmla="*/ 1081187 w 1081187"/>
              <a:gd name="connsiteY1" fmla="*/ 0 h 648712"/>
              <a:gd name="connsiteX2" fmla="*/ 1081187 w 1081187"/>
              <a:gd name="connsiteY2" fmla="*/ 648712 h 648712"/>
              <a:gd name="connsiteX3" fmla="*/ 0 w 1081187"/>
              <a:gd name="connsiteY3" fmla="*/ 648712 h 648712"/>
              <a:gd name="connsiteX4" fmla="*/ 0 w 1081187"/>
              <a:gd name="connsiteY4" fmla="*/ 0 h 648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1187" h="648712">
                <a:moveTo>
                  <a:pt x="0" y="0"/>
                </a:moveTo>
                <a:lnTo>
                  <a:pt x="1081187" y="0"/>
                </a:lnTo>
                <a:lnTo>
                  <a:pt x="1081187" y="648712"/>
                </a:lnTo>
                <a:lnTo>
                  <a:pt x="0" y="648712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9530" tIns="49530" rIns="49530" bIns="49530" numCol="1" spcCol="1270" anchor="ctr" anchorCtr="0">
            <a:noAutofit/>
          </a:bodyPr>
          <a:lstStyle/>
          <a:p>
            <a:pPr marL="0" lvl="0" indent="0" algn="ctr" defTabSz="5778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300" b="0" i="0" u="none" kern="1200"/>
              <a:t>BOVAG_Guarantee</a:t>
            </a:r>
            <a:endParaRPr lang="en-US" sz="1300" kern="1200"/>
          </a:p>
        </p:txBody>
      </p:sp>
      <p:sp>
        <p:nvSpPr>
          <p:cNvPr id="25" name="자유형: 도형 24">
            <a:extLst>
              <a:ext uri="{FF2B5EF4-FFF2-40B4-BE49-F238E27FC236}">
                <a16:creationId xmlns:a16="http://schemas.microsoft.com/office/drawing/2014/main" id="{762BA9B8-8418-431A-AE16-ED23715E4DAB}"/>
              </a:ext>
            </a:extLst>
          </p:cNvPr>
          <p:cNvSpPr/>
          <p:nvPr/>
        </p:nvSpPr>
        <p:spPr>
          <a:xfrm>
            <a:off x="8845028" y="3823213"/>
            <a:ext cx="1081187" cy="648712"/>
          </a:xfrm>
          <a:custGeom>
            <a:avLst/>
            <a:gdLst>
              <a:gd name="connsiteX0" fmla="*/ 0 w 1081187"/>
              <a:gd name="connsiteY0" fmla="*/ 0 h 648712"/>
              <a:gd name="connsiteX1" fmla="*/ 1081187 w 1081187"/>
              <a:gd name="connsiteY1" fmla="*/ 0 h 648712"/>
              <a:gd name="connsiteX2" fmla="*/ 1081187 w 1081187"/>
              <a:gd name="connsiteY2" fmla="*/ 648712 h 648712"/>
              <a:gd name="connsiteX3" fmla="*/ 0 w 1081187"/>
              <a:gd name="connsiteY3" fmla="*/ 648712 h 648712"/>
              <a:gd name="connsiteX4" fmla="*/ 0 w 1081187"/>
              <a:gd name="connsiteY4" fmla="*/ 0 h 648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1187" h="648712">
                <a:moveTo>
                  <a:pt x="0" y="0"/>
                </a:moveTo>
                <a:lnTo>
                  <a:pt x="1081187" y="0"/>
                </a:lnTo>
                <a:lnTo>
                  <a:pt x="1081187" y="648712"/>
                </a:lnTo>
                <a:lnTo>
                  <a:pt x="0" y="648712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9530" tIns="49530" rIns="49530" bIns="49530" numCol="1" spcCol="1270" anchor="ctr" anchorCtr="0">
            <a:noAutofit/>
          </a:bodyPr>
          <a:lstStyle/>
          <a:p>
            <a:pPr marL="0" lvl="0" indent="0" algn="ctr" defTabSz="5778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300" b="0" i="0" u="none" kern="1200"/>
              <a:t>Guarantee_Period</a:t>
            </a:r>
            <a:endParaRPr lang="en-US" sz="1300" kern="1200"/>
          </a:p>
        </p:txBody>
      </p:sp>
      <p:sp>
        <p:nvSpPr>
          <p:cNvPr id="26" name="자유형: 도형 25">
            <a:extLst>
              <a:ext uri="{FF2B5EF4-FFF2-40B4-BE49-F238E27FC236}">
                <a16:creationId xmlns:a16="http://schemas.microsoft.com/office/drawing/2014/main" id="{14C50768-232E-4D3D-9B50-452B3EA01E1F}"/>
              </a:ext>
            </a:extLst>
          </p:cNvPr>
          <p:cNvSpPr/>
          <p:nvPr/>
        </p:nvSpPr>
        <p:spPr>
          <a:xfrm>
            <a:off x="1709191" y="4580044"/>
            <a:ext cx="1081187" cy="648712"/>
          </a:xfrm>
          <a:custGeom>
            <a:avLst/>
            <a:gdLst>
              <a:gd name="connsiteX0" fmla="*/ 0 w 1081187"/>
              <a:gd name="connsiteY0" fmla="*/ 0 h 648712"/>
              <a:gd name="connsiteX1" fmla="*/ 1081187 w 1081187"/>
              <a:gd name="connsiteY1" fmla="*/ 0 h 648712"/>
              <a:gd name="connsiteX2" fmla="*/ 1081187 w 1081187"/>
              <a:gd name="connsiteY2" fmla="*/ 648712 h 648712"/>
              <a:gd name="connsiteX3" fmla="*/ 0 w 1081187"/>
              <a:gd name="connsiteY3" fmla="*/ 648712 h 648712"/>
              <a:gd name="connsiteX4" fmla="*/ 0 w 1081187"/>
              <a:gd name="connsiteY4" fmla="*/ 0 h 648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1187" h="648712">
                <a:moveTo>
                  <a:pt x="0" y="0"/>
                </a:moveTo>
                <a:lnTo>
                  <a:pt x="1081187" y="0"/>
                </a:lnTo>
                <a:lnTo>
                  <a:pt x="1081187" y="648712"/>
                </a:lnTo>
                <a:lnTo>
                  <a:pt x="0" y="648712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9530" tIns="49530" rIns="49530" bIns="49530" numCol="1" spcCol="1270" anchor="ctr" anchorCtr="0">
            <a:noAutofit/>
          </a:bodyPr>
          <a:lstStyle/>
          <a:p>
            <a:pPr marL="0" lvl="0" indent="0" algn="ctr" defTabSz="5778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300" b="0" i="0" u="none" kern="1200"/>
              <a:t>ABS</a:t>
            </a:r>
            <a:endParaRPr lang="en-US" sz="1300" kern="1200"/>
          </a:p>
        </p:txBody>
      </p:sp>
      <p:sp>
        <p:nvSpPr>
          <p:cNvPr id="27" name="자유형: 도형 26">
            <a:extLst>
              <a:ext uri="{FF2B5EF4-FFF2-40B4-BE49-F238E27FC236}">
                <a16:creationId xmlns:a16="http://schemas.microsoft.com/office/drawing/2014/main" id="{A779F423-DA10-4825-A4C8-0F6C12A980E4}"/>
              </a:ext>
            </a:extLst>
          </p:cNvPr>
          <p:cNvSpPr/>
          <p:nvPr/>
        </p:nvSpPr>
        <p:spPr>
          <a:xfrm>
            <a:off x="2898497" y="4580044"/>
            <a:ext cx="1081187" cy="648712"/>
          </a:xfrm>
          <a:custGeom>
            <a:avLst/>
            <a:gdLst>
              <a:gd name="connsiteX0" fmla="*/ 0 w 1081187"/>
              <a:gd name="connsiteY0" fmla="*/ 0 h 648712"/>
              <a:gd name="connsiteX1" fmla="*/ 1081187 w 1081187"/>
              <a:gd name="connsiteY1" fmla="*/ 0 h 648712"/>
              <a:gd name="connsiteX2" fmla="*/ 1081187 w 1081187"/>
              <a:gd name="connsiteY2" fmla="*/ 648712 h 648712"/>
              <a:gd name="connsiteX3" fmla="*/ 0 w 1081187"/>
              <a:gd name="connsiteY3" fmla="*/ 648712 h 648712"/>
              <a:gd name="connsiteX4" fmla="*/ 0 w 1081187"/>
              <a:gd name="connsiteY4" fmla="*/ 0 h 648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1187" h="648712">
                <a:moveTo>
                  <a:pt x="0" y="0"/>
                </a:moveTo>
                <a:lnTo>
                  <a:pt x="1081187" y="0"/>
                </a:lnTo>
                <a:lnTo>
                  <a:pt x="1081187" y="648712"/>
                </a:lnTo>
                <a:lnTo>
                  <a:pt x="0" y="648712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9530" tIns="49530" rIns="49530" bIns="49530" numCol="1" spcCol="1270" anchor="ctr" anchorCtr="0">
            <a:noAutofit/>
          </a:bodyPr>
          <a:lstStyle/>
          <a:p>
            <a:pPr marL="0" lvl="0" indent="0" algn="ctr" defTabSz="5778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300" b="0" i="0" u="none" kern="1200"/>
              <a:t>Airbag_1</a:t>
            </a:r>
            <a:endParaRPr lang="en-US" sz="1300" kern="1200"/>
          </a:p>
        </p:txBody>
      </p:sp>
      <p:sp>
        <p:nvSpPr>
          <p:cNvPr id="28" name="자유형: 도형 27">
            <a:extLst>
              <a:ext uri="{FF2B5EF4-FFF2-40B4-BE49-F238E27FC236}">
                <a16:creationId xmlns:a16="http://schemas.microsoft.com/office/drawing/2014/main" id="{AA9FD57B-4B24-4D03-B090-9F291C519E4D}"/>
              </a:ext>
            </a:extLst>
          </p:cNvPr>
          <p:cNvSpPr/>
          <p:nvPr/>
        </p:nvSpPr>
        <p:spPr>
          <a:xfrm>
            <a:off x="4087804" y="4580044"/>
            <a:ext cx="1081187" cy="648712"/>
          </a:xfrm>
          <a:custGeom>
            <a:avLst/>
            <a:gdLst>
              <a:gd name="connsiteX0" fmla="*/ 0 w 1081187"/>
              <a:gd name="connsiteY0" fmla="*/ 0 h 648712"/>
              <a:gd name="connsiteX1" fmla="*/ 1081187 w 1081187"/>
              <a:gd name="connsiteY1" fmla="*/ 0 h 648712"/>
              <a:gd name="connsiteX2" fmla="*/ 1081187 w 1081187"/>
              <a:gd name="connsiteY2" fmla="*/ 648712 h 648712"/>
              <a:gd name="connsiteX3" fmla="*/ 0 w 1081187"/>
              <a:gd name="connsiteY3" fmla="*/ 648712 h 648712"/>
              <a:gd name="connsiteX4" fmla="*/ 0 w 1081187"/>
              <a:gd name="connsiteY4" fmla="*/ 0 h 648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1187" h="648712">
                <a:moveTo>
                  <a:pt x="0" y="0"/>
                </a:moveTo>
                <a:lnTo>
                  <a:pt x="1081187" y="0"/>
                </a:lnTo>
                <a:lnTo>
                  <a:pt x="1081187" y="648712"/>
                </a:lnTo>
                <a:lnTo>
                  <a:pt x="0" y="648712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9530" tIns="49530" rIns="49530" bIns="49530" numCol="1" spcCol="1270" anchor="ctr" anchorCtr="0">
            <a:noAutofit/>
          </a:bodyPr>
          <a:lstStyle/>
          <a:p>
            <a:pPr marL="0" lvl="0" indent="0" algn="ctr" defTabSz="5778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300" b="0" i="0" u="none" kern="1200"/>
              <a:t>Airbag_2</a:t>
            </a:r>
            <a:endParaRPr lang="en-US" sz="1300" kern="1200"/>
          </a:p>
        </p:txBody>
      </p:sp>
      <p:sp>
        <p:nvSpPr>
          <p:cNvPr id="29" name="자유형: 도형 28">
            <a:extLst>
              <a:ext uri="{FF2B5EF4-FFF2-40B4-BE49-F238E27FC236}">
                <a16:creationId xmlns:a16="http://schemas.microsoft.com/office/drawing/2014/main" id="{3A0CC3DB-5B7E-4D73-A59F-58FBC7585B10}"/>
              </a:ext>
            </a:extLst>
          </p:cNvPr>
          <p:cNvSpPr/>
          <p:nvPr/>
        </p:nvSpPr>
        <p:spPr>
          <a:xfrm>
            <a:off x="5277110" y="4580044"/>
            <a:ext cx="1081187" cy="648712"/>
          </a:xfrm>
          <a:custGeom>
            <a:avLst/>
            <a:gdLst>
              <a:gd name="connsiteX0" fmla="*/ 0 w 1081187"/>
              <a:gd name="connsiteY0" fmla="*/ 0 h 648712"/>
              <a:gd name="connsiteX1" fmla="*/ 1081187 w 1081187"/>
              <a:gd name="connsiteY1" fmla="*/ 0 h 648712"/>
              <a:gd name="connsiteX2" fmla="*/ 1081187 w 1081187"/>
              <a:gd name="connsiteY2" fmla="*/ 648712 h 648712"/>
              <a:gd name="connsiteX3" fmla="*/ 0 w 1081187"/>
              <a:gd name="connsiteY3" fmla="*/ 648712 h 648712"/>
              <a:gd name="connsiteX4" fmla="*/ 0 w 1081187"/>
              <a:gd name="connsiteY4" fmla="*/ 0 h 648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1187" h="648712">
                <a:moveTo>
                  <a:pt x="0" y="0"/>
                </a:moveTo>
                <a:lnTo>
                  <a:pt x="1081187" y="0"/>
                </a:lnTo>
                <a:lnTo>
                  <a:pt x="1081187" y="648712"/>
                </a:lnTo>
                <a:lnTo>
                  <a:pt x="0" y="648712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9530" tIns="49530" rIns="49530" bIns="49530" numCol="1" spcCol="1270" anchor="ctr" anchorCtr="0">
            <a:noAutofit/>
          </a:bodyPr>
          <a:lstStyle/>
          <a:p>
            <a:pPr marL="0" lvl="0" indent="0" algn="ctr" defTabSz="5778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300" b="0" i="0" u="none" kern="1200"/>
              <a:t>Airco</a:t>
            </a:r>
            <a:endParaRPr lang="en-US" sz="1300" kern="1200"/>
          </a:p>
        </p:txBody>
      </p:sp>
      <p:sp>
        <p:nvSpPr>
          <p:cNvPr id="30" name="자유형: 도형 29">
            <a:extLst>
              <a:ext uri="{FF2B5EF4-FFF2-40B4-BE49-F238E27FC236}">
                <a16:creationId xmlns:a16="http://schemas.microsoft.com/office/drawing/2014/main" id="{5EB7F07B-2D42-4CB2-9EA0-8E36BE541F84}"/>
              </a:ext>
            </a:extLst>
          </p:cNvPr>
          <p:cNvSpPr/>
          <p:nvPr/>
        </p:nvSpPr>
        <p:spPr>
          <a:xfrm>
            <a:off x="6466416" y="4580044"/>
            <a:ext cx="1081187" cy="648712"/>
          </a:xfrm>
          <a:custGeom>
            <a:avLst/>
            <a:gdLst>
              <a:gd name="connsiteX0" fmla="*/ 0 w 1081187"/>
              <a:gd name="connsiteY0" fmla="*/ 0 h 648712"/>
              <a:gd name="connsiteX1" fmla="*/ 1081187 w 1081187"/>
              <a:gd name="connsiteY1" fmla="*/ 0 h 648712"/>
              <a:gd name="connsiteX2" fmla="*/ 1081187 w 1081187"/>
              <a:gd name="connsiteY2" fmla="*/ 648712 h 648712"/>
              <a:gd name="connsiteX3" fmla="*/ 0 w 1081187"/>
              <a:gd name="connsiteY3" fmla="*/ 648712 h 648712"/>
              <a:gd name="connsiteX4" fmla="*/ 0 w 1081187"/>
              <a:gd name="connsiteY4" fmla="*/ 0 h 648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1187" h="648712">
                <a:moveTo>
                  <a:pt x="0" y="0"/>
                </a:moveTo>
                <a:lnTo>
                  <a:pt x="1081187" y="0"/>
                </a:lnTo>
                <a:lnTo>
                  <a:pt x="1081187" y="648712"/>
                </a:lnTo>
                <a:lnTo>
                  <a:pt x="0" y="648712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9530" tIns="49530" rIns="49530" bIns="49530" numCol="1" spcCol="1270" anchor="ctr" anchorCtr="0">
            <a:noAutofit/>
          </a:bodyPr>
          <a:lstStyle/>
          <a:p>
            <a:pPr marL="0" lvl="0" indent="0" algn="ctr" defTabSz="5778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300" b="0" i="0" u="none" kern="1200"/>
              <a:t>Automatic_airco</a:t>
            </a:r>
            <a:endParaRPr lang="en-US" sz="1300" kern="1200"/>
          </a:p>
        </p:txBody>
      </p:sp>
      <p:sp>
        <p:nvSpPr>
          <p:cNvPr id="31" name="자유형: 도형 30">
            <a:extLst>
              <a:ext uri="{FF2B5EF4-FFF2-40B4-BE49-F238E27FC236}">
                <a16:creationId xmlns:a16="http://schemas.microsoft.com/office/drawing/2014/main" id="{A229036C-9628-4516-946F-2D07F872E2AE}"/>
              </a:ext>
            </a:extLst>
          </p:cNvPr>
          <p:cNvSpPr/>
          <p:nvPr/>
        </p:nvSpPr>
        <p:spPr>
          <a:xfrm>
            <a:off x="7655722" y="4580044"/>
            <a:ext cx="1081187" cy="648712"/>
          </a:xfrm>
          <a:custGeom>
            <a:avLst/>
            <a:gdLst>
              <a:gd name="connsiteX0" fmla="*/ 0 w 1081187"/>
              <a:gd name="connsiteY0" fmla="*/ 0 h 648712"/>
              <a:gd name="connsiteX1" fmla="*/ 1081187 w 1081187"/>
              <a:gd name="connsiteY1" fmla="*/ 0 h 648712"/>
              <a:gd name="connsiteX2" fmla="*/ 1081187 w 1081187"/>
              <a:gd name="connsiteY2" fmla="*/ 648712 h 648712"/>
              <a:gd name="connsiteX3" fmla="*/ 0 w 1081187"/>
              <a:gd name="connsiteY3" fmla="*/ 648712 h 648712"/>
              <a:gd name="connsiteX4" fmla="*/ 0 w 1081187"/>
              <a:gd name="connsiteY4" fmla="*/ 0 h 648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1187" h="648712">
                <a:moveTo>
                  <a:pt x="0" y="0"/>
                </a:moveTo>
                <a:lnTo>
                  <a:pt x="1081187" y="0"/>
                </a:lnTo>
                <a:lnTo>
                  <a:pt x="1081187" y="648712"/>
                </a:lnTo>
                <a:lnTo>
                  <a:pt x="0" y="648712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9530" tIns="49530" rIns="49530" bIns="49530" numCol="1" spcCol="1270" anchor="ctr" anchorCtr="0">
            <a:noAutofit/>
          </a:bodyPr>
          <a:lstStyle/>
          <a:p>
            <a:pPr marL="0" lvl="0" indent="0" algn="ctr" defTabSz="5778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300" b="0" i="0" u="none" kern="1200"/>
              <a:t>Boardcomputer</a:t>
            </a:r>
            <a:endParaRPr lang="en-US" sz="1300" kern="1200"/>
          </a:p>
        </p:txBody>
      </p:sp>
      <p:sp>
        <p:nvSpPr>
          <p:cNvPr id="32" name="자유형: 도형 31">
            <a:extLst>
              <a:ext uri="{FF2B5EF4-FFF2-40B4-BE49-F238E27FC236}">
                <a16:creationId xmlns:a16="http://schemas.microsoft.com/office/drawing/2014/main" id="{056F66E1-250F-4E97-8634-2B06A93B5EBD}"/>
              </a:ext>
            </a:extLst>
          </p:cNvPr>
          <p:cNvSpPr/>
          <p:nvPr/>
        </p:nvSpPr>
        <p:spPr>
          <a:xfrm>
            <a:off x="8845028" y="4580044"/>
            <a:ext cx="1081187" cy="648712"/>
          </a:xfrm>
          <a:custGeom>
            <a:avLst/>
            <a:gdLst>
              <a:gd name="connsiteX0" fmla="*/ 0 w 1081187"/>
              <a:gd name="connsiteY0" fmla="*/ 0 h 648712"/>
              <a:gd name="connsiteX1" fmla="*/ 1081187 w 1081187"/>
              <a:gd name="connsiteY1" fmla="*/ 0 h 648712"/>
              <a:gd name="connsiteX2" fmla="*/ 1081187 w 1081187"/>
              <a:gd name="connsiteY2" fmla="*/ 648712 h 648712"/>
              <a:gd name="connsiteX3" fmla="*/ 0 w 1081187"/>
              <a:gd name="connsiteY3" fmla="*/ 648712 h 648712"/>
              <a:gd name="connsiteX4" fmla="*/ 0 w 1081187"/>
              <a:gd name="connsiteY4" fmla="*/ 0 h 648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1187" h="648712">
                <a:moveTo>
                  <a:pt x="0" y="0"/>
                </a:moveTo>
                <a:lnTo>
                  <a:pt x="1081187" y="0"/>
                </a:lnTo>
                <a:lnTo>
                  <a:pt x="1081187" y="648712"/>
                </a:lnTo>
                <a:lnTo>
                  <a:pt x="0" y="648712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9530" tIns="49530" rIns="49530" bIns="49530" numCol="1" spcCol="1270" anchor="ctr" anchorCtr="0">
            <a:noAutofit/>
          </a:bodyPr>
          <a:lstStyle/>
          <a:p>
            <a:pPr marL="0" lvl="0" indent="0" algn="ctr" defTabSz="5778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300" b="0" i="0" u="none" kern="1200"/>
              <a:t>CD_Player</a:t>
            </a:r>
            <a:endParaRPr lang="en-US" sz="1300" kern="1200"/>
          </a:p>
        </p:txBody>
      </p:sp>
      <p:sp>
        <p:nvSpPr>
          <p:cNvPr id="33" name="자유형: 도형 32">
            <a:extLst>
              <a:ext uri="{FF2B5EF4-FFF2-40B4-BE49-F238E27FC236}">
                <a16:creationId xmlns:a16="http://schemas.microsoft.com/office/drawing/2014/main" id="{84A7E514-6FD6-4573-AA08-051A648426DE}"/>
              </a:ext>
            </a:extLst>
          </p:cNvPr>
          <p:cNvSpPr/>
          <p:nvPr/>
        </p:nvSpPr>
        <p:spPr>
          <a:xfrm>
            <a:off x="1709191" y="5336875"/>
            <a:ext cx="1081187" cy="648712"/>
          </a:xfrm>
          <a:custGeom>
            <a:avLst/>
            <a:gdLst>
              <a:gd name="connsiteX0" fmla="*/ 0 w 1081187"/>
              <a:gd name="connsiteY0" fmla="*/ 0 h 648712"/>
              <a:gd name="connsiteX1" fmla="*/ 1081187 w 1081187"/>
              <a:gd name="connsiteY1" fmla="*/ 0 h 648712"/>
              <a:gd name="connsiteX2" fmla="*/ 1081187 w 1081187"/>
              <a:gd name="connsiteY2" fmla="*/ 648712 h 648712"/>
              <a:gd name="connsiteX3" fmla="*/ 0 w 1081187"/>
              <a:gd name="connsiteY3" fmla="*/ 648712 h 648712"/>
              <a:gd name="connsiteX4" fmla="*/ 0 w 1081187"/>
              <a:gd name="connsiteY4" fmla="*/ 0 h 648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1187" h="648712">
                <a:moveTo>
                  <a:pt x="0" y="0"/>
                </a:moveTo>
                <a:lnTo>
                  <a:pt x="1081187" y="0"/>
                </a:lnTo>
                <a:lnTo>
                  <a:pt x="1081187" y="648712"/>
                </a:lnTo>
                <a:lnTo>
                  <a:pt x="0" y="648712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9530" tIns="49530" rIns="49530" bIns="49530" numCol="1" spcCol="1270" anchor="ctr" anchorCtr="0">
            <a:noAutofit/>
          </a:bodyPr>
          <a:lstStyle/>
          <a:p>
            <a:pPr marL="0" lvl="0" indent="0" algn="ctr" defTabSz="5778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300" b="0" i="0" u="none" kern="1200"/>
              <a:t>Central_Lock</a:t>
            </a:r>
            <a:endParaRPr lang="en-US" sz="1300" kern="1200"/>
          </a:p>
        </p:txBody>
      </p:sp>
      <p:sp>
        <p:nvSpPr>
          <p:cNvPr id="34" name="자유형: 도형 33">
            <a:extLst>
              <a:ext uri="{FF2B5EF4-FFF2-40B4-BE49-F238E27FC236}">
                <a16:creationId xmlns:a16="http://schemas.microsoft.com/office/drawing/2014/main" id="{4E229F0C-0FAB-4AF8-902C-EE36D567595B}"/>
              </a:ext>
            </a:extLst>
          </p:cNvPr>
          <p:cNvSpPr/>
          <p:nvPr/>
        </p:nvSpPr>
        <p:spPr>
          <a:xfrm>
            <a:off x="2898497" y="5336875"/>
            <a:ext cx="1081187" cy="648712"/>
          </a:xfrm>
          <a:custGeom>
            <a:avLst/>
            <a:gdLst>
              <a:gd name="connsiteX0" fmla="*/ 0 w 1081187"/>
              <a:gd name="connsiteY0" fmla="*/ 0 h 648712"/>
              <a:gd name="connsiteX1" fmla="*/ 1081187 w 1081187"/>
              <a:gd name="connsiteY1" fmla="*/ 0 h 648712"/>
              <a:gd name="connsiteX2" fmla="*/ 1081187 w 1081187"/>
              <a:gd name="connsiteY2" fmla="*/ 648712 h 648712"/>
              <a:gd name="connsiteX3" fmla="*/ 0 w 1081187"/>
              <a:gd name="connsiteY3" fmla="*/ 648712 h 648712"/>
              <a:gd name="connsiteX4" fmla="*/ 0 w 1081187"/>
              <a:gd name="connsiteY4" fmla="*/ 0 h 648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1187" h="648712">
                <a:moveTo>
                  <a:pt x="0" y="0"/>
                </a:moveTo>
                <a:lnTo>
                  <a:pt x="1081187" y="0"/>
                </a:lnTo>
                <a:lnTo>
                  <a:pt x="1081187" y="648712"/>
                </a:lnTo>
                <a:lnTo>
                  <a:pt x="0" y="648712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9530" tIns="49530" rIns="49530" bIns="49530" numCol="1" spcCol="1270" anchor="ctr" anchorCtr="0">
            <a:noAutofit/>
          </a:bodyPr>
          <a:lstStyle/>
          <a:p>
            <a:pPr marL="0" lvl="0" indent="0" algn="ctr" defTabSz="5778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300" b="0" i="0" u="none" kern="1200"/>
              <a:t>Powered_Windows</a:t>
            </a:r>
            <a:endParaRPr lang="en-US" sz="1300" kern="1200"/>
          </a:p>
        </p:txBody>
      </p:sp>
      <p:sp>
        <p:nvSpPr>
          <p:cNvPr id="35" name="자유형: 도형 34">
            <a:extLst>
              <a:ext uri="{FF2B5EF4-FFF2-40B4-BE49-F238E27FC236}">
                <a16:creationId xmlns:a16="http://schemas.microsoft.com/office/drawing/2014/main" id="{BB66C921-858D-4203-A126-DA1A51409F32}"/>
              </a:ext>
            </a:extLst>
          </p:cNvPr>
          <p:cNvSpPr/>
          <p:nvPr/>
        </p:nvSpPr>
        <p:spPr>
          <a:xfrm>
            <a:off x="4087804" y="5336875"/>
            <a:ext cx="1081187" cy="648712"/>
          </a:xfrm>
          <a:custGeom>
            <a:avLst/>
            <a:gdLst>
              <a:gd name="connsiteX0" fmla="*/ 0 w 1081187"/>
              <a:gd name="connsiteY0" fmla="*/ 0 h 648712"/>
              <a:gd name="connsiteX1" fmla="*/ 1081187 w 1081187"/>
              <a:gd name="connsiteY1" fmla="*/ 0 h 648712"/>
              <a:gd name="connsiteX2" fmla="*/ 1081187 w 1081187"/>
              <a:gd name="connsiteY2" fmla="*/ 648712 h 648712"/>
              <a:gd name="connsiteX3" fmla="*/ 0 w 1081187"/>
              <a:gd name="connsiteY3" fmla="*/ 648712 h 648712"/>
              <a:gd name="connsiteX4" fmla="*/ 0 w 1081187"/>
              <a:gd name="connsiteY4" fmla="*/ 0 h 648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1187" h="648712">
                <a:moveTo>
                  <a:pt x="0" y="0"/>
                </a:moveTo>
                <a:lnTo>
                  <a:pt x="1081187" y="0"/>
                </a:lnTo>
                <a:lnTo>
                  <a:pt x="1081187" y="648712"/>
                </a:lnTo>
                <a:lnTo>
                  <a:pt x="0" y="648712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9530" tIns="49530" rIns="49530" bIns="49530" numCol="1" spcCol="1270" anchor="ctr" anchorCtr="0">
            <a:noAutofit/>
          </a:bodyPr>
          <a:lstStyle/>
          <a:p>
            <a:pPr marL="0" lvl="0" indent="0" algn="ctr" defTabSz="5778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300" b="0" i="0" u="none" kern="1200"/>
              <a:t>Power_Steering</a:t>
            </a:r>
            <a:endParaRPr lang="en-US" sz="1300" kern="1200"/>
          </a:p>
        </p:txBody>
      </p:sp>
      <p:sp>
        <p:nvSpPr>
          <p:cNvPr id="36" name="자유형: 도형 35">
            <a:extLst>
              <a:ext uri="{FF2B5EF4-FFF2-40B4-BE49-F238E27FC236}">
                <a16:creationId xmlns:a16="http://schemas.microsoft.com/office/drawing/2014/main" id="{2273960C-3B3B-457A-848D-FB00DB6FE760}"/>
              </a:ext>
            </a:extLst>
          </p:cNvPr>
          <p:cNvSpPr/>
          <p:nvPr/>
        </p:nvSpPr>
        <p:spPr>
          <a:xfrm>
            <a:off x="5277110" y="5336875"/>
            <a:ext cx="1081187" cy="648712"/>
          </a:xfrm>
          <a:custGeom>
            <a:avLst/>
            <a:gdLst>
              <a:gd name="connsiteX0" fmla="*/ 0 w 1081187"/>
              <a:gd name="connsiteY0" fmla="*/ 0 h 648712"/>
              <a:gd name="connsiteX1" fmla="*/ 1081187 w 1081187"/>
              <a:gd name="connsiteY1" fmla="*/ 0 h 648712"/>
              <a:gd name="connsiteX2" fmla="*/ 1081187 w 1081187"/>
              <a:gd name="connsiteY2" fmla="*/ 648712 h 648712"/>
              <a:gd name="connsiteX3" fmla="*/ 0 w 1081187"/>
              <a:gd name="connsiteY3" fmla="*/ 648712 h 648712"/>
              <a:gd name="connsiteX4" fmla="*/ 0 w 1081187"/>
              <a:gd name="connsiteY4" fmla="*/ 0 h 648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1187" h="648712">
                <a:moveTo>
                  <a:pt x="0" y="0"/>
                </a:moveTo>
                <a:lnTo>
                  <a:pt x="1081187" y="0"/>
                </a:lnTo>
                <a:lnTo>
                  <a:pt x="1081187" y="648712"/>
                </a:lnTo>
                <a:lnTo>
                  <a:pt x="0" y="648712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9530" tIns="49530" rIns="49530" bIns="49530" numCol="1" spcCol="1270" anchor="ctr" anchorCtr="0">
            <a:noAutofit/>
          </a:bodyPr>
          <a:lstStyle/>
          <a:p>
            <a:pPr marL="0" lvl="0" indent="0" algn="ctr" defTabSz="5778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300" b="0" i="0" u="none" kern="1200"/>
              <a:t>Radio</a:t>
            </a:r>
            <a:endParaRPr lang="en-US" sz="1300" kern="1200"/>
          </a:p>
        </p:txBody>
      </p:sp>
      <p:sp>
        <p:nvSpPr>
          <p:cNvPr id="37" name="자유형: 도형 36">
            <a:extLst>
              <a:ext uri="{FF2B5EF4-FFF2-40B4-BE49-F238E27FC236}">
                <a16:creationId xmlns:a16="http://schemas.microsoft.com/office/drawing/2014/main" id="{D3BA07D4-A74B-4F61-82A2-B7814E2E6EFF}"/>
              </a:ext>
            </a:extLst>
          </p:cNvPr>
          <p:cNvSpPr/>
          <p:nvPr/>
        </p:nvSpPr>
        <p:spPr>
          <a:xfrm>
            <a:off x="6466416" y="5336875"/>
            <a:ext cx="1081187" cy="648712"/>
          </a:xfrm>
          <a:custGeom>
            <a:avLst/>
            <a:gdLst>
              <a:gd name="connsiteX0" fmla="*/ 0 w 1081187"/>
              <a:gd name="connsiteY0" fmla="*/ 0 h 648712"/>
              <a:gd name="connsiteX1" fmla="*/ 1081187 w 1081187"/>
              <a:gd name="connsiteY1" fmla="*/ 0 h 648712"/>
              <a:gd name="connsiteX2" fmla="*/ 1081187 w 1081187"/>
              <a:gd name="connsiteY2" fmla="*/ 648712 h 648712"/>
              <a:gd name="connsiteX3" fmla="*/ 0 w 1081187"/>
              <a:gd name="connsiteY3" fmla="*/ 648712 h 648712"/>
              <a:gd name="connsiteX4" fmla="*/ 0 w 1081187"/>
              <a:gd name="connsiteY4" fmla="*/ 0 h 648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1187" h="648712">
                <a:moveTo>
                  <a:pt x="0" y="0"/>
                </a:moveTo>
                <a:lnTo>
                  <a:pt x="1081187" y="0"/>
                </a:lnTo>
                <a:lnTo>
                  <a:pt x="1081187" y="648712"/>
                </a:lnTo>
                <a:lnTo>
                  <a:pt x="0" y="648712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9530" tIns="49530" rIns="49530" bIns="49530" numCol="1" spcCol="1270" anchor="ctr" anchorCtr="0">
            <a:noAutofit/>
          </a:bodyPr>
          <a:lstStyle/>
          <a:p>
            <a:pPr marL="0" lvl="0" indent="0" algn="ctr" defTabSz="5778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300" b="0" i="0" u="none" kern="1200"/>
              <a:t>Mistlamps</a:t>
            </a:r>
            <a:endParaRPr lang="en-US" sz="1300" kern="1200"/>
          </a:p>
        </p:txBody>
      </p:sp>
      <p:sp>
        <p:nvSpPr>
          <p:cNvPr id="38" name="자유형: 도형 37">
            <a:extLst>
              <a:ext uri="{FF2B5EF4-FFF2-40B4-BE49-F238E27FC236}">
                <a16:creationId xmlns:a16="http://schemas.microsoft.com/office/drawing/2014/main" id="{94D524B0-F80C-4B14-B8F9-7F9186524D26}"/>
              </a:ext>
            </a:extLst>
          </p:cNvPr>
          <p:cNvSpPr/>
          <p:nvPr/>
        </p:nvSpPr>
        <p:spPr>
          <a:xfrm>
            <a:off x="7655722" y="5336875"/>
            <a:ext cx="1081187" cy="648712"/>
          </a:xfrm>
          <a:custGeom>
            <a:avLst/>
            <a:gdLst>
              <a:gd name="connsiteX0" fmla="*/ 0 w 1081187"/>
              <a:gd name="connsiteY0" fmla="*/ 0 h 648712"/>
              <a:gd name="connsiteX1" fmla="*/ 1081187 w 1081187"/>
              <a:gd name="connsiteY1" fmla="*/ 0 h 648712"/>
              <a:gd name="connsiteX2" fmla="*/ 1081187 w 1081187"/>
              <a:gd name="connsiteY2" fmla="*/ 648712 h 648712"/>
              <a:gd name="connsiteX3" fmla="*/ 0 w 1081187"/>
              <a:gd name="connsiteY3" fmla="*/ 648712 h 648712"/>
              <a:gd name="connsiteX4" fmla="*/ 0 w 1081187"/>
              <a:gd name="connsiteY4" fmla="*/ 0 h 648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1187" h="648712">
                <a:moveTo>
                  <a:pt x="0" y="0"/>
                </a:moveTo>
                <a:lnTo>
                  <a:pt x="1081187" y="0"/>
                </a:lnTo>
                <a:lnTo>
                  <a:pt x="1081187" y="648712"/>
                </a:lnTo>
                <a:lnTo>
                  <a:pt x="0" y="648712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9530" tIns="49530" rIns="49530" bIns="49530" numCol="1" spcCol="1270" anchor="ctr" anchorCtr="0">
            <a:noAutofit/>
          </a:bodyPr>
          <a:lstStyle/>
          <a:p>
            <a:pPr marL="0" lvl="0" indent="0" algn="ctr" defTabSz="5778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300" b="0" i="0" u="none" kern="1200"/>
              <a:t>Sport_Model</a:t>
            </a:r>
            <a:endParaRPr lang="en-US" sz="1300" kern="1200"/>
          </a:p>
        </p:txBody>
      </p:sp>
      <p:sp>
        <p:nvSpPr>
          <p:cNvPr id="39" name="자유형: 도형 38">
            <a:extLst>
              <a:ext uri="{FF2B5EF4-FFF2-40B4-BE49-F238E27FC236}">
                <a16:creationId xmlns:a16="http://schemas.microsoft.com/office/drawing/2014/main" id="{7352CB4F-6601-4FFD-8AAB-C4DDAC378F81}"/>
              </a:ext>
            </a:extLst>
          </p:cNvPr>
          <p:cNvSpPr/>
          <p:nvPr/>
        </p:nvSpPr>
        <p:spPr>
          <a:xfrm>
            <a:off x="8845028" y="5336875"/>
            <a:ext cx="1081187" cy="648712"/>
          </a:xfrm>
          <a:custGeom>
            <a:avLst/>
            <a:gdLst>
              <a:gd name="connsiteX0" fmla="*/ 0 w 1081187"/>
              <a:gd name="connsiteY0" fmla="*/ 0 h 648712"/>
              <a:gd name="connsiteX1" fmla="*/ 1081187 w 1081187"/>
              <a:gd name="connsiteY1" fmla="*/ 0 h 648712"/>
              <a:gd name="connsiteX2" fmla="*/ 1081187 w 1081187"/>
              <a:gd name="connsiteY2" fmla="*/ 648712 h 648712"/>
              <a:gd name="connsiteX3" fmla="*/ 0 w 1081187"/>
              <a:gd name="connsiteY3" fmla="*/ 648712 h 648712"/>
              <a:gd name="connsiteX4" fmla="*/ 0 w 1081187"/>
              <a:gd name="connsiteY4" fmla="*/ 0 h 648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1187" h="648712">
                <a:moveTo>
                  <a:pt x="0" y="0"/>
                </a:moveTo>
                <a:lnTo>
                  <a:pt x="1081187" y="0"/>
                </a:lnTo>
                <a:lnTo>
                  <a:pt x="1081187" y="648712"/>
                </a:lnTo>
                <a:lnTo>
                  <a:pt x="0" y="648712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9530" tIns="49530" rIns="49530" bIns="49530" numCol="1" spcCol="1270" anchor="ctr" anchorCtr="0">
            <a:noAutofit/>
          </a:bodyPr>
          <a:lstStyle/>
          <a:p>
            <a:pPr marL="0" lvl="0" indent="0" algn="ctr" defTabSz="5778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300" b="0" i="0" u="none" kern="1200"/>
              <a:t>Backseat_Divider</a:t>
            </a:r>
            <a:endParaRPr lang="en-US" sz="1300" kern="1200"/>
          </a:p>
        </p:txBody>
      </p:sp>
      <p:sp>
        <p:nvSpPr>
          <p:cNvPr id="40" name="자유형: 도형 39">
            <a:extLst>
              <a:ext uri="{FF2B5EF4-FFF2-40B4-BE49-F238E27FC236}">
                <a16:creationId xmlns:a16="http://schemas.microsoft.com/office/drawing/2014/main" id="{3B49F0A6-5F48-4F75-9022-47D63D217A92}"/>
              </a:ext>
            </a:extLst>
          </p:cNvPr>
          <p:cNvSpPr/>
          <p:nvPr/>
        </p:nvSpPr>
        <p:spPr>
          <a:xfrm>
            <a:off x="1709190" y="2309549"/>
            <a:ext cx="1081187" cy="648712"/>
          </a:xfrm>
          <a:custGeom>
            <a:avLst/>
            <a:gdLst>
              <a:gd name="connsiteX0" fmla="*/ 0 w 1081187"/>
              <a:gd name="connsiteY0" fmla="*/ 0 h 648712"/>
              <a:gd name="connsiteX1" fmla="*/ 1081187 w 1081187"/>
              <a:gd name="connsiteY1" fmla="*/ 0 h 648712"/>
              <a:gd name="connsiteX2" fmla="*/ 1081187 w 1081187"/>
              <a:gd name="connsiteY2" fmla="*/ 648712 h 648712"/>
              <a:gd name="connsiteX3" fmla="*/ 0 w 1081187"/>
              <a:gd name="connsiteY3" fmla="*/ 648712 h 648712"/>
              <a:gd name="connsiteX4" fmla="*/ 0 w 1081187"/>
              <a:gd name="connsiteY4" fmla="*/ 0 h 648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1187" h="648712">
                <a:moveTo>
                  <a:pt x="0" y="0"/>
                </a:moveTo>
                <a:lnTo>
                  <a:pt x="1081187" y="0"/>
                </a:lnTo>
                <a:lnTo>
                  <a:pt x="1081187" y="648712"/>
                </a:lnTo>
                <a:lnTo>
                  <a:pt x="0" y="648712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9530" tIns="49530" rIns="49530" bIns="49530" numCol="1" spcCol="1270" anchor="ctr" anchorCtr="0">
            <a:noAutofit/>
          </a:bodyPr>
          <a:lstStyle/>
          <a:p>
            <a:pPr marL="0" lvl="0" indent="0" algn="ctr" defTabSz="5778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300" b="0" i="0" u="none" kern="1200"/>
              <a:t>Metallic_Rim</a:t>
            </a:r>
            <a:endParaRPr lang="en-US" sz="1300" kern="1200"/>
          </a:p>
        </p:txBody>
      </p:sp>
      <p:sp>
        <p:nvSpPr>
          <p:cNvPr id="41" name="자유형: 도형 40">
            <a:extLst>
              <a:ext uri="{FF2B5EF4-FFF2-40B4-BE49-F238E27FC236}">
                <a16:creationId xmlns:a16="http://schemas.microsoft.com/office/drawing/2014/main" id="{01B35A9E-AE99-4C7A-96E3-004D92578A22}"/>
              </a:ext>
            </a:extLst>
          </p:cNvPr>
          <p:cNvSpPr/>
          <p:nvPr/>
        </p:nvSpPr>
        <p:spPr>
          <a:xfrm>
            <a:off x="2898497" y="2309549"/>
            <a:ext cx="1081187" cy="648712"/>
          </a:xfrm>
          <a:custGeom>
            <a:avLst/>
            <a:gdLst>
              <a:gd name="connsiteX0" fmla="*/ 0 w 1081187"/>
              <a:gd name="connsiteY0" fmla="*/ 0 h 648712"/>
              <a:gd name="connsiteX1" fmla="*/ 1081187 w 1081187"/>
              <a:gd name="connsiteY1" fmla="*/ 0 h 648712"/>
              <a:gd name="connsiteX2" fmla="*/ 1081187 w 1081187"/>
              <a:gd name="connsiteY2" fmla="*/ 648712 h 648712"/>
              <a:gd name="connsiteX3" fmla="*/ 0 w 1081187"/>
              <a:gd name="connsiteY3" fmla="*/ 648712 h 648712"/>
              <a:gd name="connsiteX4" fmla="*/ 0 w 1081187"/>
              <a:gd name="connsiteY4" fmla="*/ 0 h 648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1187" h="648712">
                <a:moveTo>
                  <a:pt x="0" y="0"/>
                </a:moveTo>
                <a:lnTo>
                  <a:pt x="1081187" y="0"/>
                </a:lnTo>
                <a:lnTo>
                  <a:pt x="1081187" y="648712"/>
                </a:lnTo>
                <a:lnTo>
                  <a:pt x="0" y="648712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9530" tIns="49530" rIns="49530" bIns="49530" numCol="1" spcCol="1270" anchor="ctr" anchorCtr="0">
            <a:noAutofit/>
          </a:bodyPr>
          <a:lstStyle/>
          <a:p>
            <a:pPr marL="0" lvl="0" indent="0" algn="ctr" defTabSz="5778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300" b="0" i="0" u="none" kern="1200"/>
              <a:t>Radio_cassette</a:t>
            </a:r>
            <a:endParaRPr lang="en-US" sz="1300" kern="1200"/>
          </a:p>
        </p:txBody>
      </p:sp>
      <p:sp>
        <p:nvSpPr>
          <p:cNvPr id="42" name="자유형: 도형 41">
            <a:extLst>
              <a:ext uri="{FF2B5EF4-FFF2-40B4-BE49-F238E27FC236}">
                <a16:creationId xmlns:a16="http://schemas.microsoft.com/office/drawing/2014/main" id="{C3DFB4C7-9BF9-4484-A96E-C17EF4B51671}"/>
              </a:ext>
            </a:extLst>
          </p:cNvPr>
          <p:cNvSpPr/>
          <p:nvPr/>
        </p:nvSpPr>
        <p:spPr>
          <a:xfrm>
            <a:off x="4087803" y="2309549"/>
            <a:ext cx="1081187" cy="648712"/>
          </a:xfrm>
          <a:custGeom>
            <a:avLst/>
            <a:gdLst>
              <a:gd name="connsiteX0" fmla="*/ 0 w 1081187"/>
              <a:gd name="connsiteY0" fmla="*/ 0 h 648712"/>
              <a:gd name="connsiteX1" fmla="*/ 1081187 w 1081187"/>
              <a:gd name="connsiteY1" fmla="*/ 0 h 648712"/>
              <a:gd name="connsiteX2" fmla="*/ 1081187 w 1081187"/>
              <a:gd name="connsiteY2" fmla="*/ 648712 h 648712"/>
              <a:gd name="connsiteX3" fmla="*/ 0 w 1081187"/>
              <a:gd name="connsiteY3" fmla="*/ 648712 h 648712"/>
              <a:gd name="connsiteX4" fmla="*/ 0 w 1081187"/>
              <a:gd name="connsiteY4" fmla="*/ 0 h 648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1187" h="648712">
                <a:moveTo>
                  <a:pt x="0" y="0"/>
                </a:moveTo>
                <a:lnTo>
                  <a:pt x="1081187" y="0"/>
                </a:lnTo>
                <a:lnTo>
                  <a:pt x="1081187" y="648712"/>
                </a:lnTo>
                <a:lnTo>
                  <a:pt x="0" y="648712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9530" tIns="49530" rIns="49530" bIns="49530" numCol="1" spcCol="1270" anchor="ctr" anchorCtr="0">
            <a:noAutofit/>
          </a:bodyPr>
          <a:lstStyle/>
          <a:p>
            <a:pPr marL="0" lvl="0" indent="0" algn="ctr" defTabSz="5778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300" b="0" i="0" u="none" kern="1200"/>
              <a:t>Parking_Assistant</a:t>
            </a:r>
            <a:endParaRPr lang="en-US" sz="1300" kern="1200"/>
          </a:p>
        </p:txBody>
      </p:sp>
      <p:sp>
        <p:nvSpPr>
          <p:cNvPr id="43" name="자유형: 도형 42">
            <a:extLst>
              <a:ext uri="{FF2B5EF4-FFF2-40B4-BE49-F238E27FC236}">
                <a16:creationId xmlns:a16="http://schemas.microsoft.com/office/drawing/2014/main" id="{3CAE4715-ED3C-4F21-8B64-4FBBCA0FC734}"/>
              </a:ext>
            </a:extLst>
          </p:cNvPr>
          <p:cNvSpPr/>
          <p:nvPr/>
        </p:nvSpPr>
        <p:spPr>
          <a:xfrm>
            <a:off x="1709189" y="6093706"/>
            <a:ext cx="1081187" cy="648712"/>
          </a:xfrm>
          <a:custGeom>
            <a:avLst/>
            <a:gdLst>
              <a:gd name="connsiteX0" fmla="*/ 0 w 1081187"/>
              <a:gd name="connsiteY0" fmla="*/ 0 h 648712"/>
              <a:gd name="connsiteX1" fmla="*/ 1081187 w 1081187"/>
              <a:gd name="connsiteY1" fmla="*/ 0 h 648712"/>
              <a:gd name="connsiteX2" fmla="*/ 1081187 w 1081187"/>
              <a:gd name="connsiteY2" fmla="*/ 648712 h 648712"/>
              <a:gd name="connsiteX3" fmla="*/ 0 w 1081187"/>
              <a:gd name="connsiteY3" fmla="*/ 648712 h 648712"/>
              <a:gd name="connsiteX4" fmla="*/ 0 w 1081187"/>
              <a:gd name="connsiteY4" fmla="*/ 0 h 648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1187" h="648712">
                <a:moveTo>
                  <a:pt x="0" y="0"/>
                </a:moveTo>
                <a:lnTo>
                  <a:pt x="1081187" y="0"/>
                </a:lnTo>
                <a:lnTo>
                  <a:pt x="1081187" y="648712"/>
                </a:lnTo>
                <a:lnTo>
                  <a:pt x="0" y="648712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9530" tIns="49530" rIns="49530" bIns="49530" numCol="1" spcCol="1270" anchor="ctr" anchorCtr="0">
            <a:noAutofit/>
          </a:bodyPr>
          <a:lstStyle/>
          <a:p>
            <a:pPr marL="0" lvl="0" indent="0" algn="ctr" defTabSz="5778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300" b="0" i="0" u="none" kern="1200" dirty="0" err="1"/>
              <a:t>Tow_Bar</a:t>
            </a:r>
            <a:endParaRPr lang="en-US" altLang="ko-KR" sz="1300" kern="1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85E2AAB-E361-4D22-82F4-F3419DFEBDC1}"/>
              </a:ext>
            </a:extLst>
          </p:cNvPr>
          <p:cNvSpPr txBox="1"/>
          <p:nvPr/>
        </p:nvSpPr>
        <p:spPr>
          <a:xfrm>
            <a:off x="39981" y="1185768"/>
            <a:ext cx="130516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dfy</a:t>
            </a:r>
            <a:endParaRPr lang="ko-KR" altLang="en-US" sz="60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1DE5150-252A-41F3-BEBA-7183DC52B385}"/>
              </a:ext>
            </a:extLst>
          </p:cNvPr>
          <p:cNvSpPr txBox="1"/>
          <p:nvPr/>
        </p:nvSpPr>
        <p:spPr>
          <a:xfrm>
            <a:off x="1647280" y="1185768"/>
            <a:ext cx="130356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dfx</a:t>
            </a:r>
            <a:endParaRPr lang="ko-KR" altLang="en-US" sz="60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EDAAA342-5569-483A-AE68-44472C5A34EF}"/>
              </a:ext>
            </a:extLst>
          </p:cNvPr>
          <p:cNvCxnSpPr>
            <a:cxnSpLocks/>
          </p:cNvCxnSpPr>
          <p:nvPr/>
        </p:nvCxnSpPr>
        <p:spPr>
          <a:xfrm>
            <a:off x="1476671" y="1185768"/>
            <a:ext cx="0" cy="5556650"/>
          </a:xfrm>
          <a:prstGeom prst="line">
            <a:avLst/>
          </a:prstGeom>
          <a:ln w="571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B6456179-32CF-4E88-9FB5-529C24F148D6}"/>
              </a:ext>
            </a:extLst>
          </p:cNvPr>
          <p:cNvSpPr txBox="1"/>
          <p:nvPr/>
        </p:nvSpPr>
        <p:spPr>
          <a:xfrm>
            <a:off x="39981" y="112342"/>
            <a:ext cx="63161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종속변수</a:t>
            </a:r>
            <a:r>
              <a:rPr lang="en-US" altLang="ko-KR" sz="3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en-US" altLang="ko-KR" sz="3200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dfy</a:t>
            </a:r>
            <a:r>
              <a:rPr lang="en-US" altLang="ko-KR" sz="3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lang="ko-KR" altLang="en-US" sz="3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와 독립변수</a:t>
            </a:r>
            <a:r>
              <a:rPr lang="en-US" altLang="ko-KR" sz="3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en-US" altLang="ko-KR" sz="3200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dfx</a:t>
            </a:r>
            <a:r>
              <a:rPr lang="en-US" altLang="ko-KR" sz="3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 </a:t>
            </a:r>
            <a:r>
              <a:rPr lang="ko-KR" altLang="en-US" sz="3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구분</a:t>
            </a:r>
            <a:endParaRPr lang="ko-KR" altLang="en-US" sz="105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45498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자유형: 도형 4">
            <a:extLst>
              <a:ext uri="{FF2B5EF4-FFF2-40B4-BE49-F238E27FC236}">
                <a16:creationId xmlns:a16="http://schemas.microsoft.com/office/drawing/2014/main" id="{19416105-9032-4722-BBC0-002230A47569}"/>
              </a:ext>
            </a:extLst>
          </p:cNvPr>
          <p:cNvSpPr/>
          <p:nvPr/>
        </p:nvSpPr>
        <p:spPr>
          <a:xfrm>
            <a:off x="154237" y="1871400"/>
            <a:ext cx="1081187" cy="648712"/>
          </a:xfrm>
          <a:custGeom>
            <a:avLst/>
            <a:gdLst>
              <a:gd name="connsiteX0" fmla="*/ 0 w 1081187"/>
              <a:gd name="connsiteY0" fmla="*/ 0 h 648712"/>
              <a:gd name="connsiteX1" fmla="*/ 1081187 w 1081187"/>
              <a:gd name="connsiteY1" fmla="*/ 0 h 648712"/>
              <a:gd name="connsiteX2" fmla="*/ 1081187 w 1081187"/>
              <a:gd name="connsiteY2" fmla="*/ 648712 h 648712"/>
              <a:gd name="connsiteX3" fmla="*/ 0 w 1081187"/>
              <a:gd name="connsiteY3" fmla="*/ 648712 h 648712"/>
              <a:gd name="connsiteX4" fmla="*/ 0 w 1081187"/>
              <a:gd name="connsiteY4" fmla="*/ 0 h 648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1187" h="648712">
                <a:moveTo>
                  <a:pt x="0" y="0"/>
                </a:moveTo>
                <a:lnTo>
                  <a:pt x="1081187" y="0"/>
                </a:lnTo>
                <a:lnTo>
                  <a:pt x="1081187" y="648712"/>
                </a:lnTo>
                <a:lnTo>
                  <a:pt x="0" y="648712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9530" tIns="49530" rIns="49530" bIns="49530" numCol="1" spcCol="1270" anchor="ctr" anchorCtr="0">
            <a:noAutofit/>
          </a:bodyPr>
          <a:lstStyle/>
          <a:p>
            <a:pPr marL="0" lvl="0" indent="0" algn="ctr" defTabSz="5778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300" b="0" i="0" u="none" kern="1200"/>
              <a:t>Id</a:t>
            </a:r>
            <a:endParaRPr lang="ko-KR" altLang="en-US" sz="1300" kern="1200"/>
          </a:p>
        </p:txBody>
      </p:sp>
      <p:sp>
        <p:nvSpPr>
          <p:cNvPr id="6" name="자유형: 도형 5">
            <a:extLst>
              <a:ext uri="{FF2B5EF4-FFF2-40B4-BE49-F238E27FC236}">
                <a16:creationId xmlns:a16="http://schemas.microsoft.com/office/drawing/2014/main" id="{6EC28354-2FC2-4215-82F6-6A7DF418CF5D}"/>
              </a:ext>
            </a:extLst>
          </p:cNvPr>
          <p:cNvSpPr/>
          <p:nvPr/>
        </p:nvSpPr>
        <p:spPr>
          <a:xfrm>
            <a:off x="154237" y="2662905"/>
            <a:ext cx="1081187" cy="648712"/>
          </a:xfrm>
          <a:custGeom>
            <a:avLst/>
            <a:gdLst>
              <a:gd name="connsiteX0" fmla="*/ 0 w 1081187"/>
              <a:gd name="connsiteY0" fmla="*/ 0 h 648712"/>
              <a:gd name="connsiteX1" fmla="*/ 1081187 w 1081187"/>
              <a:gd name="connsiteY1" fmla="*/ 0 h 648712"/>
              <a:gd name="connsiteX2" fmla="*/ 1081187 w 1081187"/>
              <a:gd name="connsiteY2" fmla="*/ 648712 h 648712"/>
              <a:gd name="connsiteX3" fmla="*/ 0 w 1081187"/>
              <a:gd name="connsiteY3" fmla="*/ 648712 h 648712"/>
              <a:gd name="connsiteX4" fmla="*/ 0 w 1081187"/>
              <a:gd name="connsiteY4" fmla="*/ 0 h 648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1187" h="648712">
                <a:moveTo>
                  <a:pt x="0" y="0"/>
                </a:moveTo>
                <a:lnTo>
                  <a:pt x="1081187" y="0"/>
                </a:lnTo>
                <a:lnTo>
                  <a:pt x="1081187" y="648712"/>
                </a:lnTo>
                <a:lnTo>
                  <a:pt x="0" y="648712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9530" tIns="49530" rIns="49530" bIns="49530" numCol="1" spcCol="1270" anchor="ctr" anchorCtr="0">
            <a:noAutofit/>
          </a:bodyPr>
          <a:lstStyle/>
          <a:p>
            <a:pPr marL="0" lvl="0" indent="0" algn="ctr" defTabSz="5778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300" b="0" i="0" u="none" kern="1200"/>
              <a:t>Model</a:t>
            </a:r>
            <a:endParaRPr lang="en-US" sz="1300" kern="1200"/>
          </a:p>
        </p:txBody>
      </p:sp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24D3C8CF-33C3-49CA-BE21-6940BE65B4AC}"/>
              </a:ext>
            </a:extLst>
          </p:cNvPr>
          <p:cNvSpPr/>
          <p:nvPr/>
        </p:nvSpPr>
        <p:spPr>
          <a:xfrm>
            <a:off x="151168" y="3454410"/>
            <a:ext cx="1081187" cy="648712"/>
          </a:xfrm>
          <a:custGeom>
            <a:avLst/>
            <a:gdLst>
              <a:gd name="connsiteX0" fmla="*/ 0 w 1081187"/>
              <a:gd name="connsiteY0" fmla="*/ 0 h 648712"/>
              <a:gd name="connsiteX1" fmla="*/ 1081187 w 1081187"/>
              <a:gd name="connsiteY1" fmla="*/ 0 h 648712"/>
              <a:gd name="connsiteX2" fmla="*/ 1081187 w 1081187"/>
              <a:gd name="connsiteY2" fmla="*/ 648712 h 648712"/>
              <a:gd name="connsiteX3" fmla="*/ 0 w 1081187"/>
              <a:gd name="connsiteY3" fmla="*/ 648712 h 648712"/>
              <a:gd name="connsiteX4" fmla="*/ 0 w 1081187"/>
              <a:gd name="connsiteY4" fmla="*/ 0 h 648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1187" h="648712">
                <a:moveTo>
                  <a:pt x="0" y="0"/>
                </a:moveTo>
                <a:lnTo>
                  <a:pt x="1081187" y="0"/>
                </a:lnTo>
                <a:lnTo>
                  <a:pt x="1081187" y="648712"/>
                </a:lnTo>
                <a:lnTo>
                  <a:pt x="0" y="648712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9530" tIns="49530" rIns="49530" bIns="49530" numCol="1" spcCol="1270" anchor="ctr" anchorCtr="0">
            <a:noAutofit/>
          </a:bodyPr>
          <a:lstStyle/>
          <a:p>
            <a:pPr marL="0" lvl="0" indent="0" algn="ctr" defTabSz="5778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300" b="0" i="0" u="none" kern="1200"/>
              <a:t>Price</a:t>
            </a:r>
            <a:endParaRPr lang="en-US" sz="1300" kern="1200"/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1BE53BFF-76E4-408D-BD61-A547460DB4FC}"/>
              </a:ext>
            </a:extLst>
          </p:cNvPr>
          <p:cNvSpPr/>
          <p:nvPr/>
        </p:nvSpPr>
        <p:spPr>
          <a:xfrm>
            <a:off x="3321542" y="3649686"/>
            <a:ext cx="1081187" cy="648712"/>
          </a:xfrm>
          <a:custGeom>
            <a:avLst/>
            <a:gdLst>
              <a:gd name="connsiteX0" fmla="*/ 0 w 1081187"/>
              <a:gd name="connsiteY0" fmla="*/ 0 h 648712"/>
              <a:gd name="connsiteX1" fmla="*/ 1081187 w 1081187"/>
              <a:gd name="connsiteY1" fmla="*/ 0 h 648712"/>
              <a:gd name="connsiteX2" fmla="*/ 1081187 w 1081187"/>
              <a:gd name="connsiteY2" fmla="*/ 648712 h 648712"/>
              <a:gd name="connsiteX3" fmla="*/ 0 w 1081187"/>
              <a:gd name="connsiteY3" fmla="*/ 648712 h 648712"/>
              <a:gd name="connsiteX4" fmla="*/ 0 w 1081187"/>
              <a:gd name="connsiteY4" fmla="*/ 0 h 648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1187" h="648712">
                <a:moveTo>
                  <a:pt x="0" y="0"/>
                </a:moveTo>
                <a:lnTo>
                  <a:pt x="1081187" y="0"/>
                </a:lnTo>
                <a:lnTo>
                  <a:pt x="1081187" y="648712"/>
                </a:lnTo>
                <a:lnTo>
                  <a:pt x="0" y="648712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9530" tIns="49530" rIns="49530" bIns="49530" numCol="1" spcCol="1270" anchor="ctr" anchorCtr="0">
            <a:noAutofit/>
          </a:bodyPr>
          <a:lstStyle/>
          <a:p>
            <a:pPr marL="0" lvl="0" indent="0" algn="ctr" defTabSz="5778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300" b="0" i="0" u="none" kern="1200"/>
              <a:t>Age_08_04</a:t>
            </a:r>
            <a:endParaRPr lang="en-US" sz="1300" kern="1200"/>
          </a:p>
        </p:txBody>
      </p: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5E28C28D-6B8E-4156-8989-4F4DAE3E45FF}"/>
              </a:ext>
            </a:extLst>
          </p:cNvPr>
          <p:cNvSpPr/>
          <p:nvPr/>
        </p:nvSpPr>
        <p:spPr>
          <a:xfrm>
            <a:off x="4508488" y="5179528"/>
            <a:ext cx="1081187" cy="648712"/>
          </a:xfrm>
          <a:custGeom>
            <a:avLst/>
            <a:gdLst>
              <a:gd name="connsiteX0" fmla="*/ 0 w 1081187"/>
              <a:gd name="connsiteY0" fmla="*/ 0 h 648712"/>
              <a:gd name="connsiteX1" fmla="*/ 1081187 w 1081187"/>
              <a:gd name="connsiteY1" fmla="*/ 0 h 648712"/>
              <a:gd name="connsiteX2" fmla="*/ 1081187 w 1081187"/>
              <a:gd name="connsiteY2" fmla="*/ 648712 h 648712"/>
              <a:gd name="connsiteX3" fmla="*/ 0 w 1081187"/>
              <a:gd name="connsiteY3" fmla="*/ 648712 h 648712"/>
              <a:gd name="connsiteX4" fmla="*/ 0 w 1081187"/>
              <a:gd name="connsiteY4" fmla="*/ 0 h 648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1187" h="648712">
                <a:moveTo>
                  <a:pt x="0" y="0"/>
                </a:moveTo>
                <a:lnTo>
                  <a:pt x="1081187" y="0"/>
                </a:lnTo>
                <a:lnTo>
                  <a:pt x="1081187" y="648712"/>
                </a:lnTo>
                <a:lnTo>
                  <a:pt x="0" y="648712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9530" tIns="49530" rIns="49530" bIns="49530" numCol="1" spcCol="1270" anchor="ctr" anchorCtr="0">
            <a:noAutofit/>
          </a:bodyPr>
          <a:lstStyle/>
          <a:p>
            <a:pPr marL="0" lvl="0" indent="0" algn="ctr" defTabSz="5778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300" b="0" i="0" u="none" kern="1200"/>
              <a:t>Mfg_Month</a:t>
            </a:r>
            <a:endParaRPr lang="en-US" sz="1300" kern="1200"/>
          </a:p>
        </p:txBody>
      </p:sp>
      <p:sp>
        <p:nvSpPr>
          <p:cNvPr id="10" name="자유형: 도형 9">
            <a:extLst>
              <a:ext uri="{FF2B5EF4-FFF2-40B4-BE49-F238E27FC236}">
                <a16:creationId xmlns:a16="http://schemas.microsoft.com/office/drawing/2014/main" id="{BFFA6D4C-84A0-4F59-94C9-B4338414A00F}"/>
              </a:ext>
            </a:extLst>
          </p:cNvPr>
          <p:cNvSpPr/>
          <p:nvPr/>
        </p:nvSpPr>
        <p:spPr>
          <a:xfrm>
            <a:off x="5700232" y="5179528"/>
            <a:ext cx="1081187" cy="648712"/>
          </a:xfrm>
          <a:custGeom>
            <a:avLst/>
            <a:gdLst>
              <a:gd name="connsiteX0" fmla="*/ 0 w 1081187"/>
              <a:gd name="connsiteY0" fmla="*/ 0 h 648712"/>
              <a:gd name="connsiteX1" fmla="*/ 1081187 w 1081187"/>
              <a:gd name="connsiteY1" fmla="*/ 0 h 648712"/>
              <a:gd name="connsiteX2" fmla="*/ 1081187 w 1081187"/>
              <a:gd name="connsiteY2" fmla="*/ 648712 h 648712"/>
              <a:gd name="connsiteX3" fmla="*/ 0 w 1081187"/>
              <a:gd name="connsiteY3" fmla="*/ 648712 h 648712"/>
              <a:gd name="connsiteX4" fmla="*/ 0 w 1081187"/>
              <a:gd name="connsiteY4" fmla="*/ 0 h 648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1187" h="648712">
                <a:moveTo>
                  <a:pt x="0" y="0"/>
                </a:moveTo>
                <a:lnTo>
                  <a:pt x="1081187" y="0"/>
                </a:lnTo>
                <a:lnTo>
                  <a:pt x="1081187" y="648712"/>
                </a:lnTo>
                <a:lnTo>
                  <a:pt x="0" y="648712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9530" tIns="49530" rIns="49530" bIns="49530" numCol="1" spcCol="1270" anchor="ctr" anchorCtr="0">
            <a:noAutofit/>
          </a:bodyPr>
          <a:lstStyle/>
          <a:p>
            <a:pPr marL="0" lvl="0" indent="0" algn="ctr" defTabSz="5778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300" b="0" i="0" u="none" kern="1200"/>
              <a:t>Mfg_Year</a:t>
            </a:r>
            <a:endParaRPr lang="en-US" sz="1300" kern="1200"/>
          </a:p>
        </p:txBody>
      </p:sp>
      <p:sp>
        <p:nvSpPr>
          <p:cNvPr id="11" name="자유형: 도형 10">
            <a:extLst>
              <a:ext uri="{FF2B5EF4-FFF2-40B4-BE49-F238E27FC236}">
                <a16:creationId xmlns:a16="http://schemas.microsoft.com/office/drawing/2014/main" id="{B293F4FD-CED6-4E3F-9186-5203997B8D52}"/>
              </a:ext>
            </a:extLst>
          </p:cNvPr>
          <p:cNvSpPr/>
          <p:nvPr/>
        </p:nvSpPr>
        <p:spPr>
          <a:xfrm>
            <a:off x="1717919" y="3678805"/>
            <a:ext cx="1081187" cy="648712"/>
          </a:xfrm>
          <a:custGeom>
            <a:avLst/>
            <a:gdLst>
              <a:gd name="connsiteX0" fmla="*/ 0 w 1081187"/>
              <a:gd name="connsiteY0" fmla="*/ 0 h 648712"/>
              <a:gd name="connsiteX1" fmla="*/ 1081187 w 1081187"/>
              <a:gd name="connsiteY1" fmla="*/ 0 h 648712"/>
              <a:gd name="connsiteX2" fmla="*/ 1081187 w 1081187"/>
              <a:gd name="connsiteY2" fmla="*/ 648712 h 648712"/>
              <a:gd name="connsiteX3" fmla="*/ 0 w 1081187"/>
              <a:gd name="connsiteY3" fmla="*/ 648712 h 648712"/>
              <a:gd name="connsiteX4" fmla="*/ 0 w 1081187"/>
              <a:gd name="connsiteY4" fmla="*/ 0 h 648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1187" h="648712">
                <a:moveTo>
                  <a:pt x="0" y="0"/>
                </a:moveTo>
                <a:lnTo>
                  <a:pt x="1081187" y="0"/>
                </a:lnTo>
                <a:lnTo>
                  <a:pt x="1081187" y="648712"/>
                </a:lnTo>
                <a:lnTo>
                  <a:pt x="0" y="64871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9530" tIns="49530" rIns="49530" bIns="49530" numCol="1" spcCol="1270" anchor="ctr" anchorCtr="0">
            <a:noAutofit/>
          </a:bodyPr>
          <a:lstStyle/>
          <a:p>
            <a:pPr marL="0" lvl="0" indent="0" algn="ctr" defTabSz="5778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300" b="0" i="0" u="none" kern="1200"/>
              <a:t>KM</a:t>
            </a:r>
            <a:endParaRPr lang="en-US" sz="1300" kern="1200"/>
          </a:p>
        </p:txBody>
      </p:sp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AD67C8DB-3775-45A1-BD57-91E881D75DC1}"/>
              </a:ext>
            </a:extLst>
          </p:cNvPr>
          <p:cNvSpPr/>
          <p:nvPr/>
        </p:nvSpPr>
        <p:spPr>
          <a:xfrm>
            <a:off x="7141976" y="3098970"/>
            <a:ext cx="1081187" cy="648712"/>
          </a:xfrm>
          <a:custGeom>
            <a:avLst/>
            <a:gdLst>
              <a:gd name="connsiteX0" fmla="*/ 0 w 1081187"/>
              <a:gd name="connsiteY0" fmla="*/ 0 h 648712"/>
              <a:gd name="connsiteX1" fmla="*/ 1081187 w 1081187"/>
              <a:gd name="connsiteY1" fmla="*/ 0 h 648712"/>
              <a:gd name="connsiteX2" fmla="*/ 1081187 w 1081187"/>
              <a:gd name="connsiteY2" fmla="*/ 648712 h 648712"/>
              <a:gd name="connsiteX3" fmla="*/ 0 w 1081187"/>
              <a:gd name="connsiteY3" fmla="*/ 648712 h 648712"/>
              <a:gd name="connsiteX4" fmla="*/ 0 w 1081187"/>
              <a:gd name="connsiteY4" fmla="*/ 0 h 648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1187" h="648712">
                <a:moveTo>
                  <a:pt x="0" y="0"/>
                </a:moveTo>
                <a:lnTo>
                  <a:pt x="1081187" y="0"/>
                </a:lnTo>
                <a:lnTo>
                  <a:pt x="1081187" y="648712"/>
                </a:lnTo>
                <a:lnTo>
                  <a:pt x="0" y="64871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9530" tIns="49530" rIns="49530" bIns="49530" numCol="1" spcCol="1270" anchor="ctr" anchorCtr="0">
            <a:noAutofit/>
          </a:bodyPr>
          <a:lstStyle/>
          <a:p>
            <a:pPr marL="0" lvl="0" indent="0" algn="ctr" defTabSz="5778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300" b="0" i="0" u="none" kern="1200"/>
              <a:t>Fuel_Type</a:t>
            </a:r>
            <a:endParaRPr lang="en-US" sz="1300" kern="1200"/>
          </a:p>
        </p:txBody>
      </p:sp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AD01E795-BF40-4462-AE7B-E8C0DF4D0897}"/>
              </a:ext>
            </a:extLst>
          </p:cNvPr>
          <p:cNvSpPr/>
          <p:nvPr/>
        </p:nvSpPr>
        <p:spPr>
          <a:xfrm>
            <a:off x="1717919" y="4452777"/>
            <a:ext cx="1081187" cy="648712"/>
          </a:xfrm>
          <a:custGeom>
            <a:avLst/>
            <a:gdLst>
              <a:gd name="connsiteX0" fmla="*/ 0 w 1081187"/>
              <a:gd name="connsiteY0" fmla="*/ 0 h 648712"/>
              <a:gd name="connsiteX1" fmla="*/ 1081187 w 1081187"/>
              <a:gd name="connsiteY1" fmla="*/ 0 h 648712"/>
              <a:gd name="connsiteX2" fmla="*/ 1081187 w 1081187"/>
              <a:gd name="connsiteY2" fmla="*/ 648712 h 648712"/>
              <a:gd name="connsiteX3" fmla="*/ 0 w 1081187"/>
              <a:gd name="connsiteY3" fmla="*/ 648712 h 648712"/>
              <a:gd name="connsiteX4" fmla="*/ 0 w 1081187"/>
              <a:gd name="connsiteY4" fmla="*/ 0 h 648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1187" h="648712">
                <a:moveTo>
                  <a:pt x="0" y="0"/>
                </a:moveTo>
                <a:lnTo>
                  <a:pt x="1081187" y="0"/>
                </a:lnTo>
                <a:lnTo>
                  <a:pt x="1081187" y="648712"/>
                </a:lnTo>
                <a:lnTo>
                  <a:pt x="0" y="64871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9530" tIns="49530" rIns="49530" bIns="49530" numCol="1" spcCol="1270" anchor="ctr" anchorCtr="0">
            <a:noAutofit/>
          </a:bodyPr>
          <a:lstStyle/>
          <a:p>
            <a:pPr marL="0" lvl="0" indent="0" algn="ctr" defTabSz="5778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300" b="0" i="0" u="none" kern="1200"/>
              <a:t>HP</a:t>
            </a:r>
            <a:endParaRPr lang="en-US" sz="1300" kern="1200"/>
          </a:p>
        </p:txBody>
      </p:sp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EC158852-A41A-4EDA-A725-23739F86CFC8}"/>
              </a:ext>
            </a:extLst>
          </p:cNvPr>
          <p:cNvSpPr/>
          <p:nvPr/>
        </p:nvSpPr>
        <p:spPr>
          <a:xfrm>
            <a:off x="9520589" y="3098970"/>
            <a:ext cx="1081187" cy="648712"/>
          </a:xfrm>
          <a:custGeom>
            <a:avLst/>
            <a:gdLst>
              <a:gd name="connsiteX0" fmla="*/ 0 w 1081187"/>
              <a:gd name="connsiteY0" fmla="*/ 0 h 648712"/>
              <a:gd name="connsiteX1" fmla="*/ 1081187 w 1081187"/>
              <a:gd name="connsiteY1" fmla="*/ 0 h 648712"/>
              <a:gd name="connsiteX2" fmla="*/ 1081187 w 1081187"/>
              <a:gd name="connsiteY2" fmla="*/ 648712 h 648712"/>
              <a:gd name="connsiteX3" fmla="*/ 0 w 1081187"/>
              <a:gd name="connsiteY3" fmla="*/ 648712 h 648712"/>
              <a:gd name="connsiteX4" fmla="*/ 0 w 1081187"/>
              <a:gd name="connsiteY4" fmla="*/ 0 h 648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1187" h="648712">
                <a:moveTo>
                  <a:pt x="0" y="0"/>
                </a:moveTo>
                <a:lnTo>
                  <a:pt x="1081187" y="0"/>
                </a:lnTo>
                <a:lnTo>
                  <a:pt x="1081187" y="648712"/>
                </a:lnTo>
                <a:lnTo>
                  <a:pt x="0" y="64871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9530" tIns="49530" rIns="49530" bIns="49530" numCol="1" spcCol="1270" anchor="ctr" anchorCtr="0">
            <a:noAutofit/>
          </a:bodyPr>
          <a:lstStyle/>
          <a:p>
            <a:pPr marL="0" lvl="0" indent="0" algn="ctr" defTabSz="5778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300" b="0" i="0" u="none" kern="1200"/>
              <a:t>Met_Color</a:t>
            </a:r>
            <a:endParaRPr lang="en-US" sz="1300" kern="1200"/>
          </a:p>
        </p:txBody>
      </p:sp>
      <p:sp>
        <p:nvSpPr>
          <p:cNvPr id="15" name="자유형: 도형 14">
            <a:extLst>
              <a:ext uri="{FF2B5EF4-FFF2-40B4-BE49-F238E27FC236}">
                <a16:creationId xmlns:a16="http://schemas.microsoft.com/office/drawing/2014/main" id="{F217EBDC-F20C-4759-BE7E-9048AB846CAD}"/>
              </a:ext>
            </a:extLst>
          </p:cNvPr>
          <p:cNvSpPr/>
          <p:nvPr/>
        </p:nvSpPr>
        <p:spPr>
          <a:xfrm>
            <a:off x="10709895" y="3098970"/>
            <a:ext cx="1081187" cy="648712"/>
          </a:xfrm>
          <a:custGeom>
            <a:avLst/>
            <a:gdLst>
              <a:gd name="connsiteX0" fmla="*/ 0 w 1081187"/>
              <a:gd name="connsiteY0" fmla="*/ 0 h 648712"/>
              <a:gd name="connsiteX1" fmla="*/ 1081187 w 1081187"/>
              <a:gd name="connsiteY1" fmla="*/ 0 h 648712"/>
              <a:gd name="connsiteX2" fmla="*/ 1081187 w 1081187"/>
              <a:gd name="connsiteY2" fmla="*/ 648712 h 648712"/>
              <a:gd name="connsiteX3" fmla="*/ 0 w 1081187"/>
              <a:gd name="connsiteY3" fmla="*/ 648712 h 648712"/>
              <a:gd name="connsiteX4" fmla="*/ 0 w 1081187"/>
              <a:gd name="connsiteY4" fmla="*/ 0 h 648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1187" h="648712">
                <a:moveTo>
                  <a:pt x="0" y="0"/>
                </a:moveTo>
                <a:lnTo>
                  <a:pt x="1081187" y="0"/>
                </a:lnTo>
                <a:lnTo>
                  <a:pt x="1081187" y="648712"/>
                </a:lnTo>
                <a:lnTo>
                  <a:pt x="0" y="64871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9530" tIns="49530" rIns="49530" bIns="49530" numCol="1" spcCol="1270" anchor="ctr" anchorCtr="0">
            <a:noAutofit/>
          </a:bodyPr>
          <a:lstStyle/>
          <a:p>
            <a:pPr marL="0" lvl="0" indent="0" algn="ctr" defTabSz="5778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300" b="0" i="0" u="none" kern="1200"/>
              <a:t>Color</a:t>
            </a:r>
            <a:endParaRPr lang="en-US" sz="1300" kern="1200"/>
          </a:p>
        </p:txBody>
      </p:sp>
      <p:sp>
        <p:nvSpPr>
          <p:cNvPr id="16" name="자유형: 도형 15">
            <a:extLst>
              <a:ext uri="{FF2B5EF4-FFF2-40B4-BE49-F238E27FC236}">
                <a16:creationId xmlns:a16="http://schemas.microsoft.com/office/drawing/2014/main" id="{1DB7A3A1-231B-4B46-8894-DDEB24920C7F}"/>
              </a:ext>
            </a:extLst>
          </p:cNvPr>
          <p:cNvSpPr/>
          <p:nvPr/>
        </p:nvSpPr>
        <p:spPr>
          <a:xfrm>
            <a:off x="10709894" y="5386933"/>
            <a:ext cx="1081187" cy="648712"/>
          </a:xfrm>
          <a:custGeom>
            <a:avLst/>
            <a:gdLst>
              <a:gd name="connsiteX0" fmla="*/ 0 w 1081187"/>
              <a:gd name="connsiteY0" fmla="*/ 0 h 648712"/>
              <a:gd name="connsiteX1" fmla="*/ 1081187 w 1081187"/>
              <a:gd name="connsiteY1" fmla="*/ 0 h 648712"/>
              <a:gd name="connsiteX2" fmla="*/ 1081187 w 1081187"/>
              <a:gd name="connsiteY2" fmla="*/ 648712 h 648712"/>
              <a:gd name="connsiteX3" fmla="*/ 0 w 1081187"/>
              <a:gd name="connsiteY3" fmla="*/ 648712 h 648712"/>
              <a:gd name="connsiteX4" fmla="*/ 0 w 1081187"/>
              <a:gd name="connsiteY4" fmla="*/ 0 h 648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1187" h="648712">
                <a:moveTo>
                  <a:pt x="0" y="0"/>
                </a:moveTo>
                <a:lnTo>
                  <a:pt x="1081187" y="0"/>
                </a:lnTo>
                <a:lnTo>
                  <a:pt x="1081187" y="648712"/>
                </a:lnTo>
                <a:lnTo>
                  <a:pt x="0" y="64871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9530" tIns="49530" rIns="49530" bIns="49530" numCol="1" spcCol="1270" anchor="ctr" anchorCtr="0">
            <a:noAutofit/>
          </a:bodyPr>
          <a:lstStyle/>
          <a:p>
            <a:pPr marL="0" lvl="0" indent="0" algn="ctr" defTabSz="5778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300" b="0" i="0" u="none" kern="1200"/>
              <a:t>Automatic</a:t>
            </a:r>
            <a:endParaRPr lang="en-US" sz="1300" kern="1200"/>
          </a:p>
        </p:txBody>
      </p:sp>
      <p:sp>
        <p:nvSpPr>
          <p:cNvPr id="17" name="자유형: 도형 16">
            <a:extLst>
              <a:ext uri="{FF2B5EF4-FFF2-40B4-BE49-F238E27FC236}">
                <a16:creationId xmlns:a16="http://schemas.microsoft.com/office/drawing/2014/main" id="{7A5BFD3D-6B8F-48F0-89E8-05778BDCE9FD}"/>
              </a:ext>
            </a:extLst>
          </p:cNvPr>
          <p:cNvSpPr/>
          <p:nvPr/>
        </p:nvSpPr>
        <p:spPr>
          <a:xfrm>
            <a:off x="3321542" y="4414607"/>
            <a:ext cx="1081187" cy="648712"/>
          </a:xfrm>
          <a:custGeom>
            <a:avLst/>
            <a:gdLst>
              <a:gd name="connsiteX0" fmla="*/ 0 w 1081187"/>
              <a:gd name="connsiteY0" fmla="*/ 0 h 648712"/>
              <a:gd name="connsiteX1" fmla="*/ 1081187 w 1081187"/>
              <a:gd name="connsiteY1" fmla="*/ 0 h 648712"/>
              <a:gd name="connsiteX2" fmla="*/ 1081187 w 1081187"/>
              <a:gd name="connsiteY2" fmla="*/ 648712 h 648712"/>
              <a:gd name="connsiteX3" fmla="*/ 0 w 1081187"/>
              <a:gd name="connsiteY3" fmla="*/ 648712 h 648712"/>
              <a:gd name="connsiteX4" fmla="*/ 0 w 1081187"/>
              <a:gd name="connsiteY4" fmla="*/ 0 h 648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1187" h="648712">
                <a:moveTo>
                  <a:pt x="0" y="0"/>
                </a:moveTo>
                <a:lnTo>
                  <a:pt x="1081187" y="0"/>
                </a:lnTo>
                <a:lnTo>
                  <a:pt x="1081187" y="648712"/>
                </a:lnTo>
                <a:lnTo>
                  <a:pt x="0" y="648712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9530" tIns="49530" rIns="49530" bIns="49530" numCol="1" spcCol="1270" anchor="ctr" anchorCtr="0">
            <a:noAutofit/>
          </a:bodyPr>
          <a:lstStyle/>
          <a:p>
            <a:pPr marL="0" lvl="0" indent="0" algn="ctr" defTabSz="5778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300" b="0" i="0" u="none" kern="1200"/>
              <a:t>CC</a:t>
            </a:r>
            <a:endParaRPr lang="en-US" sz="1300" kern="1200"/>
          </a:p>
        </p:txBody>
      </p:sp>
      <p:sp>
        <p:nvSpPr>
          <p:cNvPr id="18" name="자유형: 도형 17">
            <a:extLst>
              <a:ext uri="{FF2B5EF4-FFF2-40B4-BE49-F238E27FC236}">
                <a16:creationId xmlns:a16="http://schemas.microsoft.com/office/drawing/2014/main" id="{DE9C0A56-1716-402A-AB22-7F0F885949C5}"/>
              </a:ext>
            </a:extLst>
          </p:cNvPr>
          <p:cNvSpPr/>
          <p:nvPr/>
        </p:nvSpPr>
        <p:spPr>
          <a:xfrm>
            <a:off x="3321541" y="5179528"/>
            <a:ext cx="1081187" cy="648712"/>
          </a:xfrm>
          <a:custGeom>
            <a:avLst/>
            <a:gdLst>
              <a:gd name="connsiteX0" fmla="*/ 0 w 1081187"/>
              <a:gd name="connsiteY0" fmla="*/ 0 h 648712"/>
              <a:gd name="connsiteX1" fmla="*/ 1081187 w 1081187"/>
              <a:gd name="connsiteY1" fmla="*/ 0 h 648712"/>
              <a:gd name="connsiteX2" fmla="*/ 1081187 w 1081187"/>
              <a:gd name="connsiteY2" fmla="*/ 648712 h 648712"/>
              <a:gd name="connsiteX3" fmla="*/ 0 w 1081187"/>
              <a:gd name="connsiteY3" fmla="*/ 648712 h 648712"/>
              <a:gd name="connsiteX4" fmla="*/ 0 w 1081187"/>
              <a:gd name="connsiteY4" fmla="*/ 0 h 648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1187" h="648712">
                <a:moveTo>
                  <a:pt x="0" y="0"/>
                </a:moveTo>
                <a:lnTo>
                  <a:pt x="1081187" y="0"/>
                </a:lnTo>
                <a:lnTo>
                  <a:pt x="1081187" y="648712"/>
                </a:lnTo>
                <a:lnTo>
                  <a:pt x="0" y="648712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9530" tIns="49530" rIns="49530" bIns="49530" numCol="1" spcCol="1270" anchor="ctr" anchorCtr="0">
            <a:noAutofit/>
          </a:bodyPr>
          <a:lstStyle/>
          <a:p>
            <a:pPr marL="0" lvl="0" indent="0" algn="ctr" defTabSz="5778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300" b="0" i="0" u="none" kern="1200"/>
              <a:t>Doors</a:t>
            </a:r>
            <a:endParaRPr lang="en-US" sz="1300" kern="1200"/>
          </a:p>
        </p:txBody>
      </p:sp>
      <p:sp>
        <p:nvSpPr>
          <p:cNvPr id="19" name="자유형: 도형 18">
            <a:extLst>
              <a:ext uri="{FF2B5EF4-FFF2-40B4-BE49-F238E27FC236}">
                <a16:creationId xmlns:a16="http://schemas.microsoft.com/office/drawing/2014/main" id="{CBF8C279-AEDC-48C7-B188-A88B3729AD3F}"/>
              </a:ext>
            </a:extLst>
          </p:cNvPr>
          <p:cNvSpPr/>
          <p:nvPr/>
        </p:nvSpPr>
        <p:spPr>
          <a:xfrm>
            <a:off x="5695436" y="4441191"/>
            <a:ext cx="1081187" cy="648712"/>
          </a:xfrm>
          <a:custGeom>
            <a:avLst/>
            <a:gdLst>
              <a:gd name="connsiteX0" fmla="*/ 0 w 1081187"/>
              <a:gd name="connsiteY0" fmla="*/ 0 h 648712"/>
              <a:gd name="connsiteX1" fmla="*/ 1081187 w 1081187"/>
              <a:gd name="connsiteY1" fmla="*/ 0 h 648712"/>
              <a:gd name="connsiteX2" fmla="*/ 1081187 w 1081187"/>
              <a:gd name="connsiteY2" fmla="*/ 648712 h 648712"/>
              <a:gd name="connsiteX3" fmla="*/ 0 w 1081187"/>
              <a:gd name="connsiteY3" fmla="*/ 648712 h 648712"/>
              <a:gd name="connsiteX4" fmla="*/ 0 w 1081187"/>
              <a:gd name="connsiteY4" fmla="*/ 0 h 648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1187" h="648712">
                <a:moveTo>
                  <a:pt x="0" y="0"/>
                </a:moveTo>
                <a:lnTo>
                  <a:pt x="1081187" y="0"/>
                </a:lnTo>
                <a:lnTo>
                  <a:pt x="1081187" y="648712"/>
                </a:lnTo>
                <a:lnTo>
                  <a:pt x="0" y="648712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9530" tIns="49530" rIns="49530" bIns="49530" numCol="1" spcCol="1270" anchor="ctr" anchorCtr="0">
            <a:noAutofit/>
          </a:bodyPr>
          <a:lstStyle/>
          <a:p>
            <a:pPr marL="0" lvl="0" indent="0" algn="ctr" defTabSz="5778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300" b="0" i="0" u="none" kern="1200"/>
              <a:t>Cylinders</a:t>
            </a:r>
            <a:endParaRPr lang="en-US" sz="1300" kern="1200"/>
          </a:p>
        </p:txBody>
      </p:sp>
      <p:sp>
        <p:nvSpPr>
          <p:cNvPr id="20" name="자유형: 도형 19">
            <a:extLst>
              <a:ext uri="{FF2B5EF4-FFF2-40B4-BE49-F238E27FC236}">
                <a16:creationId xmlns:a16="http://schemas.microsoft.com/office/drawing/2014/main" id="{ACF56D80-2B76-4644-AB18-AF6B9E3EE4FF}"/>
              </a:ext>
            </a:extLst>
          </p:cNvPr>
          <p:cNvSpPr/>
          <p:nvPr/>
        </p:nvSpPr>
        <p:spPr>
          <a:xfrm>
            <a:off x="4508489" y="3667219"/>
            <a:ext cx="1081187" cy="648712"/>
          </a:xfrm>
          <a:custGeom>
            <a:avLst/>
            <a:gdLst>
              <a:gd name="connsiteX0" fmla="*/ 0 w 1081187"/>
              <a:gd name="connsiteY0" fmla="*/ 0 h 648712"/>
              <a:gd name="connsiteX1" fmla="*/ 1081187 w 1081187"/>
              <a:gd name="connsiteY1" fmla="*/ 0 h 648712"/>
              <a:gd name="connsiteX2" fmla="*/ 1081187 w 1081187"/>
              <a:gd name="connsiteY2" fmla="*/ 648712 h 648712"/>
              <a:gd name="connsiteX3" fmla="*/ 0 w 1081187"/>
              <a:gd name="connsiteY3" fmla="*/ 648712 h 648712"/>
              <a:gd name="connsiteX4" fmla="*/ 0 w 1081187"/>
              <a:gd name="connsiteY4" fmla="*/ 0 h 648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1187" h="648712">
                <a:moveTo>
                  <a:pt x="0" y="0"/>
                </a:moveTo>
                <a:lnTo>
                  <a:pt x="1081187" y="0"/>
                </a:lnTo>
                <a:lnTo>
                  <a:pt x="1081187" y="648712"/>
                </a:lnTo>
                <a:lnTo>
                  <a:pt x="0" y="648712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9530" tIns="49530" rIns="49530" bIns="49530" numCol="1" spcCol="1270" anchor="ctr" anchorCtr="0">
            <a:noAutofit/>
          </a:bodyPr>
          <a:lstStyle/>
          <a:p>
            <a:pPr marL="0" lvl="0" indent="0" algn="ctr" defTabSz="5778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300" b="0" i="0" u="none" kern="1200"/>
              <a:t>Gears</a:t>
            </a:r>
            <a:endParaRPr lang="en-US" sz="1300" kern="1200"/>
          </a:p>
        </p:txBody>
      </p:sp>
      <p:sp>
        <p:nvSpPr>
          <p:cNvPr id="21" name="자유형: 도형 20">
            <a:extLst>
              <a:ext uri="{FF2B5EF4-FFF2-40B4-BE49-F238E27FC236}">
                <a16:creationId xmlns:a16="http://schemas.microsoft.com/office/drawing/2014/main" id="{54DC8416-35C8-406E-8BD3-B6B2390A1B48}"/>
              </a:ext>
            </a:extLst>
          </p:cNvPr>
          <p:cNvSpPr/>
          <p:nvPr/>
        </p:nvSpPr>
        <p:spPr>
          <a:xfrm>
            <a:off x="4514595" y="4428016"/>
            <a:ext cx="1081187" cy="648712"/>
          </a:xfrm>
          <a:custGeom>
            <a:avLst/>
            <a:gdLst>
              <a:gd name="connsiteX0" fmla="*/ 0 w 1081187"/>
              <a:gd name="connsiteY0" fmla="*/ 0 h 648712"/>
              <a:gd name="connsiteX1" fmla="*/ 1081187 w 1081187"/>
              <a:gd name="connsiteY1" fmla="*/ 0 h 648712"/>
              <a:gd name="connsiteX2" fmla="*/ 1081187 w 1081187"/>
              <a:gd name="connsiteY2" fmla="*/ 648712 h 648712"/>
              <a:gd name="connsiteX3" fmla="*/ 0 w 1081187"/>
              <a:gd name="connsiteY3" fmla="*/ 648712 h 648712"/>
              <a:gd name="connsiteX4" fmla="*/ 0 w 1081187"/>
              <a:gd name="connsiteY4" fmla="*/ 0 h 648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1187" h="648712">
                <a:moveTo>
                  <a:pt x="0" y="0"/>
                </a:moveTo>
                <a:lnTo>
                  <a:pt x="1081187" y="0"/>
                </a:lnTo>
                <a:lnTo>
                  <a:pt x="1081187" y="648712"/>
                </a:lnTo>
                <a:lnTo>
                  <a:pt x="0" y="648712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9530" tIns="49530" rIns="49530" bIns="49530" numCol="1" spcCol="1270" anchor="ctr" anchorCtr="0">
            <a:noAutofit/>
          </a:bodyPr>
          <a:lstStyle/>
          <a:p>
            <a:pPr marL="0" lvl="0" indent="0" algn="ctr" defTabSz="5778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300" b="0" i="0" u="none" kern="1200"/>
              <a:t>Quarterly_Tax</a:t>
            </a:r>
            <a:endParaRPr lang="en-US" sz="1300" kern="1200"/>
          </a:p>
        </p:txBody>
      </p:sp>
      <p:sp>
        <p:nvSpPr>
          <p:cNvPr id="22" name="자유형: 도형 21">
            <a:extLst>
              <a:ext uri="{FF2B5EF4-FFF2-40B4-BE49-F238E27FC236}">
                <a16:creationId xmlns:a16="http://schemas.microsoft.com/office/drawing/2014/main" id="{4E2BECE2-5FCB-4370-B08C-EB18714D0F7B}"/>
              </a:ext>
            </a:extLst>
          </p:cNvPr>
          <p:cNvSpPr/>
          <p:nvPr/>
        </p:nvSpPr>
        <p:spPr>
          <a:xfrm>
            <a:off x="1717919" y="5226749"/>
            <a:ext cx="1081187" cy="648712"/>
          </a:xfrm>
          <a:custGeom>
            <a:avLst/>
            <a:gdLst>
              <a:gd name="connsiteX0" fmla="*/ 0 w 1081187"/>
              <a:gd name="connsiteY0" fmla="*/ 0 h 648712"/>
              <a:gd name="connsiteX1" fmla="*/ 1081187 w 1081187"/>
              <a:gd name="connsiteY1" fmla="*/ 0 h 648712"/>
              <a:gd name="connsiteX2" fmla="*/ 1081187 w 1081187"/>
              <a:gd name="connsiteY2" fmla="*/ 648712 h 648712"/>
              <a:gd name="connsiteX3" fmla="*/ 0 w 1081187"/>
              <a:gd name="connsiteY3" fmla="*/ 648712 h 648712"/>
              <a:gd name="connsiteX4" fmla="*/ 0 w 1081187"/>
              <a:gd name="connsiteY4" fmla="*/ 0 h 648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1187" h="648712">
                <a:moveTo>
                  <a:pt x="0" y="0"/>
                </a:moveTo>
                <a:lnTo>
                  <a:pt x="1081187" y="0"/>
                </a:lnTo>
                <a:lnTo>
                  <a:pt x="1081187" y="648712"/>
                </a:lnTo>
                <a:lnTo>
                  <a:pt x="0" y="64871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9530" tIns="49530" rIns="49530" bIns="49530" numCol="1" spcCol="1270" anchor="ctr" anchorCtr="0">
            <a:noAutofit/>
          </a:bodyPr>
          <a:lstStyle/>
          <a:p>
            <a:pPr marL="0" lvl="0" indent="0" algn="ctr" defTabSz="5778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300" b="0" i="0" u="none" kern="1200" dirty="0"/>
              <a:t>Weight</a:t>
            </a:r>
            <a:endParaRPr lang="en-US" sz="1300" kern="1200" dirty="0"/>
          </a:p>
        </p:txBody>
      </p:sp>
      <p:sp>
        <p:nvSpPr>
          <p:cNvPr id="23" name="자유형: 도형 22">
            <a:extLst>
              <a:ext uri="{FF2B5EF4-FFF2-40B4-BE49-F238E27FC236}">
                <a16:creationId xmlns:a16="http://schemas.microsoft.com/office/drawing/2014/main" id="{D8F19814-9402-4136-9DB8-2A9981534E61}"/>
              </a:ext>
            </a:extLst>
          </p:cNvPr>
          <p:cNvSpPr/>
          <p:nvPr/>
        </p:nvSpPr>
        <p:spPr>
          <a:xfrm>
            <a:off x="8331282" y="3098969"/>
            <a:ext cx="1081187" cy="648712"/>
          </a:xfrm>
          <a:custGeom>
            <a:avLst/>
            <a:gdLst>
              <a:gd name="connsiteX0" fmla="*/ 0 w 1081187"/>
              <a:gd name="connsiteY0" fmla="*/ 0 h 648712"/>
              <a:gd name="connsiteX1" fmla="*/ 1081187 w 1081187"/>
              <a:gd name="connsiteY1" fmla="*/ 0 h 648712"/>
              <a:gd name="connsiteX2" fmla="*/ 1081187 w 1081187"/>
              <a:gd name="connsiteY2" fmla="*/ 648712 h 648712"/>
              <a:gd name="connsiteX3" fmla="*/ 0 w 1081187"/>
              <a:gd name="connsiteY3" fmla="*/ 648712 h 648712"/>
              <a:gd name="connsiteX4" fmla="*/ 0 w 1081187"/>
              <a:gd name="connsiteY4" fmla="*/ 0 h 648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1187" h="648712">
                <a:moveTo>
                  <a:pt x="0" y="0"/>
                </a:moveTo>
                <a:lnTo>
                  <a:pt x="1081187" y="0"/>
                </a:lnTo>
                <a:lnTo>
                  <a:pt x="1081187" y="648712"/>
                </a:lnTo>
                <a:lnTo>
                  <a:pt x="0" y="64871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9530" tIns="49530" rIns="49530" bIns="49530" numCol="1" spcCol="1270" anchor="ctr" anchorCtr="0">
            <a:noAutofit/>
          </a:bodyPr>
          <a:lstStyle/>
          <a:p>
            <a:pPr marL="0" lvl="0" indent="0" algn="ctr" defTabSz="5778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300" b="0" i="0" u="none" kern="1200"/>
              <a:t>Mfr_Guarantee</a:t>
            </a:r>
            <a:endParaRPr lang="en-US" sz="1300" kern="1200"/>
          </a:p>
        </p:txBody>
      </p:sp>
      <p:sp>
        <p:nvSpPr>
          <p:cNvPr id="24" name="자유형: 도형 23">
            <a:extLst>
              <a:ext uri="{FF2B5EF4-FFF2-40B4-BE49-F238E27FC236}">
                <a16:creationId xmlns:a16="http://schemas.microsoft.com/office/drawing/2014/main" id="{A0556BA2-2189-49E6-9EFB-7E2A4AD4C0AC}"/>
              </a:ext>
            </a:extLst>
          </p:cNvPr>
          <p:cNvSpPr/>
          <p:nvPr/>
        </p:nvSpPr>
        <p:spPr>
          <a:xfrm>
            <a:off x="10700684" y="6129883"/>
            <a:ext cx="1081187" cy="648712"/>
          </a:xfrm>
          <a:custGeom>
            <a:avLst/>
            <a:gdLst>
              <a:gd name="connsiteX0" fmla="*/ 0 w 1081187"/>
              <a:gd name="connsiteY0" fmla="*/ 0 h 648712"/>
              <a:gd name="connsiteX1" fmla="*/ 1081187 w 1081187"/>
              <a:gd name="connsiteY1" fmla="*/ 0 h 648712"/>
              <a:gd name="connsiteX2" fmla="*/ 1081187 w 1081187"/>
              <a:gd name="connsiteY2" fmla="*/ 648712 h 648712"/>
              <a:gd name="connsiteX3" fmla="*/ 0 w 1081187"/>
              <a:gd name="connsiteY3" fmla="*/ 648712 h 648712"/>
              <a:gd name="connsiteX4" fmla="*/ 0 w 1081187"/>
              <a:gd name="connsiteY4" fmla="*/ 0 h 648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1187" h="648712">
                <a:moveTo>
                  <a:pt x="0" y="0"/>
                </a:moveTo>
                <a:lnTo>
                  <a:pt x="1081187" y="0"/>
                </a:lnTo>
                <a:lnTo>
                  <a:pt x="1081187" y="648712"/>
                </a:lnTo>
                <a:lnTo>
                  <a:pt x="0" y="64871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9530" tIns="49530" rIns="49530" bIns="49530" numCol="1" spcCol="1270" anchor="ctr" anchorCtr="0">
            <a:noAutofit/>
          </a:bodyPr>
          <a:lstStyle/>
          <a:p>
            <a:pPr marL="0" lvl="0" indent="0" algn="ctr" defTabSz="5778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300" b="0" i="0" u="none" kern="1200" dirty="0" err="1"/>
              <a:t>BOVAG_Guarantee</a:t>
            </a:r>
            <a:endParaRPr lang="en-US" sz="1300" kern="1200" dirty="0"/>
          </a:p>
        </p:txBody>
      </p:sp>
      <p:sp>
        <p:nvSpPr>
          <p:cNvPr id="25" name="자유형: 도형 24">
            <a:extLst>
              <a:ext uri="{FF2B5EF4-FFF2-40B4-BE49-F238E27FC236}">
                <a16:creationId xmlns:a16="http://schemas.microsoft.com/office/drawing/2014/main" id="{762BA9B8-8418-431A-AE16-ED23715E4DAB}"/>
              </a:ext>
            </a:extLst>
          </p:cNvPr>
          <p:cNvSpPr/>
          <p:nvPr/>
        </p:nvSpPr>
        <p:spPr>
          <a:xfrm>
            <a:off x="5695436" y="3664098"/>
            <a:ext cx="1081187" cy="648712"/>
          </a:xfrm>
          <a:custGeom>
            <a:avLst/>
            <a:gdLst>
              <a:gd name="connsiteX0" fmla="*/ 0 w 1081187"/>
              <a:gd name="connsiteY0" fmla="*/ 0 h 648712"/>
              <a:gd name="connsiteX1" fmla="*/ 1081187 w 1081187"/>
              <a:gd name="connsiteY1" fmla="*/ 0 h 648712"/>
              <a:gd name="connsiteX2" fmla="*/ 1081187 w 1081187"/>
              <a:gd name="connsiteY2" fmla="*/ 648712 h 648712"/>
              <a:gd name="connsiteX3" fmla="*/ 0 w 1081187"/>
              <a:gd name="connsiteY3" fmla="*/ 648712 h 648712"/>
              <a:gd name="connsiteX4" fmla="*/ 0 w 1081187"/>
              <a:gd name="connsiteY4" fmla="*/ 0 h 648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1187" h="648712">
                <a:moveTo>
                  <a:pt x="0" y="0"/>
                </a:moveTo>
                <a:lnTo>
                  <a:pt x="1081187" y="0"/>
                </a:lnTo>
                <a:lnTo>
                  <a:pt x="1081187" y="648712"/>
                </a:lnTo>
                <a:lnTo>
                  <a:pt x="0" y="648712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9530" tIns="49530" rIns="49530" bIns="49530" numCol="1" spcCol="1270" anchor="ctr" anchorCtr="0">
            <a:noAutofit/>
          </a:bodyPr>
          <a:lstStyle/>
          <a:p>
            <a:pPr marL="0" lvl="0" indent="0" algn="ctr" defTabSz="5778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300" b="0" i="0" u="none" kern="1200"/>
              <a:t>Guarantee_Period</a:t>
            </a:r>
            <a:endParaRPr lang="en-US" sz="1300" kern="1200"/>
          </a:p>
        </p:txBody>
      </p:sp>
      <p:sp>
        <p:nvSpPr>
          <p:cNvPr id="26" name="자유형: 도형 25">
            <a:extLst>
              <a:ext uri="{FF2B5EF4-FFF2-40B4-BE49-F238E27FC236}">
                <a16:creationId xmlns:a16="http://schemas.microsoft.com/office/drawing/2014/main" id="{14C50768-232E-4D3D-9B50-452B3EA01E1F}"/>
              </a:ext>
            </a:extLst>
          </p:cNvPr>
          <p:cNvSpPr/>
          <p:nvPr/>
        </p:nvSpPr>
        <p:spPr>
          <a:xfrm>
            <a:off x="7141976" y="3859390"/>
            <a:ext cx="1081187" cy="648712"/>
          </a:xfrm>
          <a:custGeom>
            <a:avLst/>
            <a:gdLst>
              <a:gd name="connsiteX0" fmla="*/ 0 w 1081187"/>
              <a:gd name="connsiteY0" fmla="*/ 0 h 648712"/>
              <a:gd name="connsiteX1" fmla="*/ 1081187 w 1081187"/>
              <a:gd name="connsiteY1" fmla="*/ 0 h 648712"/>
              <a:gd name="connsiteX2" fmla="*/ 1081187 w 1081187"/>
              <a:gd name="connsiteY2" fmla="*/ 648712 h 648712"/>
              <a:gd name="connsiteX3" fmla="*/ 0 w 1081187"/>
              <a:gd name="connsiteY3" fmla="*/ 648712 h 648712"/>
              <a:gd name="connsiteX4" fmla="*/ 0 w 1081187"/>
              <a:gd name="connsiteY4" fmla="*/ 0 h 648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1187" h="648712">
                <a:moveTo>
                  <a:pt x="0" y="0"/>
                </a:moveTo>
                <a:lnTo>
                  <a:pt x="1081187" y="0"/>
                </a:lnTo>
                <a:lnTo>
                  <a:pt x="1081187" y="648712"/>
                </a:lnTo>
                <a:lnTo>
                  <a:pt x="0" y="64871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9530" tIns="49530" rIns="49530" bIns="49530" numCol="1" spcCol="1270" anchor="ctr" anchorCtr="0">
            <a:noAutofit/>
          </a:bodyPr>
          <a:lstStyle/>
          <a:p>
            <a:pPr marL="0" lvl="0" indent="0" algn="ctr" defTabSz="5778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300" b="0" i="0" u="none" kern="1200"/>
              <a:t>ABS</a:t>
            </a:r>
            <a:endParaRPr lang="en-US" sz="1300" kern="1200"/>
          </a:p>
        </p:txBody>
      </p:sp>
      <p:sp>
        <p:nvSpPr>
          <p:cNvPr id="27" name="자유형: 도형 26">
            <a:extLst>
              <a:ext uri="{FF2B5EF4-FFF2-40B4-BE49-F238E27FC236}">
                <a16:creationId xmlns:a16="http://schemas.microsoft.com/office/drawing/2014/main" id="{A779F423-DA10-4825-A4C8-0F6C12A980E4}"/>
              </a:ext>
            </a:extLst>
          </p:cNvPr>
          <p:cNvSpPr/>
          <p:nvPr/>
        </p:nvSpPr>
        <p:spPr>
          <a:xfrm>
            <a:off x="8331282" y="3859390"/>
            <a:ext cx="1081187" cy="648712"/>
          </a:xfrm>
          <a:custGeom>
            <a:avLst/>
            <a:gdLst>
              <a:gd name="connsiteX0" fmla="*/ 0 w 1081187"/>
              <a:gd name="connsiteY0" fmla="*/ 0 h 648712"/>
              <a:gd name="connsiteX1" fmla="*/ 1081187 w 1081187"/>
              <a:gd name="connsiteY1" fmla="*/ 0 h 648712"/>
              <a:gd name="connsiteX2" fmla="*/ 1081187 w 1081187"/>
              <a:gd name="connsiteY2" fmla="*/ 648712 h 648712"/>
              <a:gd name="connsiteX3" fmla="*/ 0 w 1081187"/>
              <a:gd name="connsiteY3" fmla="*/ 648712 h 648712"/>
              <a:gd name="connsiteX4" fmla="*/ 0 w 1081187"/>
              <a:gd name="connsiteY4" fmla="*/ 0 h 648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1187" h="648712">
                <a:moveTo>
                  <a:pt x="0" y="0"/>
                </a:moveTo>
                <a:lnTo>
                  <a:pt x="1081187" y="0"/>
                </a:lnTo>
                <a:lnTo>
                  <a:pt x="1081187" y="648712"/>
                </a:lnTo>
                <a:lnTo>
                  <a:pt x="0" y="64871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9530" tIns="49530" rIns="49530" bIns="49530" numCol="1" spcCol="1270" anchor="ctr" anchorCtr="0">
            <a:noAutofit/>
          </a:bodyPr>
          <a:lstStyle/>
          <a:p>
            <a:pPr marL="0" lvl="0" indent="0" algn="ctr" defTabSz="5778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300" b="0" i="0" u="none" kern="1200"/>
              <a:t>Airbag_1</a:t>
            </a:r>
            <a:endParaRPr lang="en-US" sz="1300" kern="1200"/>
          </a:p>
        </p:txBody>
      </p:sp>
      <p:sp>
        <p:nvSpPr>
          <p:cNvPr id="28" name="자유형: 도형 27">
            <a:extLst>
              <a:ext uri="{FF2B5EF4-FFF2-40B4-BE49-F238E27FC236}">
                <a16:creationId xmlns:a16="http://schemas.microsoft.com/office/drawing/2014/main" id="{AA9FD57B-4B24-4D03-B090-9F291C519E4D}"/>
              </a:ext>
            </a:extLst>
          </p:cNvPr>
          <p:cNvSpPr/>
          <p:nvPr/>
        </p:nvSpPr>
        <p:spPr>
          <a:xfrm>
            <a:off x="9520589" y="3859390"/>
            <a:ext cx="1081187" cy="648712"/>
          </a:xfrm>
          <a:custGeom>
            <a:avLst/>
            <a:gdLst>
              <a:gd name="connsiteX0" fmla="*/ 0 w 1081187"/>
              <a:gd name="connsiteY0" fmla="*/ 0 h 648712"/>
              <a:gd name="connsiteX1" fmla="*/ 1081187 w 1081187"/>
              <a:gd name="connsiteY1" fmla="*/ 0 h 648712"/>
              <a:gd name="connsiteX2" fmla="*/ 1081187 w 1081187"/>
              <a:gd name="connsiteY2" fmla="*/ 648712 h 648712"/>
              <a:gd name="connsiteX3" fmla="*/ 0 w 1081187"/>
              <a:gd name="connsiteY3" fmla="*/ 648712 h 648712"/>
              <a:gd name="connsiteX4" fmla="*/ 0 w 1081187"/>
              <a:gd name="connsiteY4" fmla="*/ 0 h 648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1187" h="648712">
                <a:moveTo>
                  <a:pt x="0" y="0"/>
                </a:moveTo>
                <a:lnTo>
                  <a:pt x="1081187" y="0"/>
                </a:lnTo>
                <a:lnTo>
                  <a:pt x="1081187" y="648712"/>
                </a:lnTo>
                <a:lnTo>
                  <a:pt x="0" y="64871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9530" tIns="49530" rIns="49530" bIns="49530" numCol="1" spcCol="1270" anchor="ctr" anchorCtr="0">
            <a:noAutofit/>
          </a:bodyPr>
          <a:lstStyle/>
          <a:p>
            <a:pPr marL="0" lvl="0" indent="0" algn="ctr" defTabSz="5778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300" b="0" i="0" u="none" kern="1200"/>
              <a:t>Airbag_2</a:t>
            </a:r>
            <a:endParaRPr lang="en-US" sz="1300" kern="1200"/>
          </a:p>
        </p:txBody>
      </p:sp>
      <p:sp>
        <p:nvSpPr>
          <p:cNvPr id="29" name="자유형: 도형 28">
            <a:extLst>
              <a:ext uri="{FF2B5EF4-FFF2-40B4-BE49-F238E27FC236}">
                <a16:creationId xmlns:a16="http://schemas.microsoft.com/office/drawing/2014/main" id="{3A0CC3DB-5B7E-4D73-A59F-58FBC7585B10}"/>
              </a:ext>
            </a:extLst>
          </p:cNvPr>
          <p:cNvSpPr/>
          <p:nvPr/>
        </p:nvSpPr>
        <p:spPr>
          <a:xfrm>
            <a:off x="10709895" y="3859390"/>
            <a:ext cx="1081187" cy="648712"/>
          </a:xfrm>
          <a:custGeom>
            <a:avLst/>
            <a:gdLst>
              <a:gd name="connsiteX0" fmla="*/ 0 w 1081187"/>
              <a:gd name="connsiteY0" fmla="*/ 0 h 648712"/>
              <a:gd name="connsiteX1" fmla="*/ 1081187 w 1081187"/>
              <a:gd name="connsiteY1" fmla="*/ 0 h 648712"/>
              <a:gd name="connsiteX2" fmla="*/ 1081187 w 1081187"/>
              <a:gd name="connsiteY2" fmla="*/ 648712 h 648712"/>
              <a:gd name="connsiteX3" fmla="*/ 0 w 1081187"/>
              <a:gd name="connsiteY3" fmla="*/ 648712 h 648712"/>
              <a:gd name="connsiteX4" fmla="*/ 0 w 1081187"/>
              <a:gd name="connsiteY4" fmla="*/ 0 h 648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1187" h="648712">
                <a:moveTo>
                  <a:pt x="0" y="0"/>
                </a:moveTo>
                <a:lnTo>
                  <a:pt x="1081187" y="0"/>
                </a:lnTo>
                <a:lnTo>
                  <a:pt x="1081187" y="648712"/>
                </a:lnTo>
                <a:lnTo>
                  <a:pt x="0" y="64871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9530" tIns="49530" rIns="49530" bIns="49530" numCol="1" spcCol="1270" anchor="ctr" anchorCtr="0">
            <a:noAutofit/>
          </a:bodyPr>
          <a:lstStyle/>
          <a:p>
            <a:pPr marL="0" lvl="0" indent="0" algn="ctr" defTabSz="5778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300" b="0" i="0" u="none" kern="1200"/>
              <a:t>Airco</a:t>
            </a:r>
            <a:endParaRPr lang="en-US" sz="1300" kern="1200"/>
          </a:p>
        </p:txBody>
      </p:sp>
      <p:sp>
        <p:nvSpPr>
          <p:cNvPr id="30" name="자유형: 도형 29">
            <a:extLst>
              <a:ext uri="{FF2B5EF4-FFF2-40B4-BE49-F238E27FC236}">
                <a16:creationId xmlns:a16="http://schemas.microsoft.com/office/drawing/2014/main" id="{5EB7F07B-2D42-4CB2-9EA0-8E36BE541F84}"/>
              </a:ext>
            </a:extLst>
          </p:cNvPr>
          <p:cNvSpPr/>
          <p:nvPr/>
        </p:nvSpPr>
        <p:spPr>
          <a:xfrm>
            <a:off x="7132766" y="6129883"/>
            <a:ext cx="1081187" cy="648712"/>
          </a:xfrm>
          <a:custGeom>
            <a:avLst/>
            <a:gdLst>
              <a:gd name="connsiteX0" fmla="*/ 0 w 1081187"/>
              <a:gd name="connsiteY0" fmla="*/ 0 h 648712"/>
              <a:gd name="connsiteX1" fmla="*/ 1081187 w 1081187"/>
              <a:gd name="connsiteY1" fmla="*/ 0 h 648712"/>
              <a:gd name="connsiteX2" fmla="*/ 1081187 w 1081187"/>
              <a:gd name="connsiteY2" fmla="*/ 648712 h 648712"/>
              <a:gd name="connsiteX3" fmla="*/ 0 w 1081187"/>
              <a:gd name="connsiteY3" fmla="*/ 648712 h 648712"/>
              <a:gd name="connsiteX4" fmla="*/ 0 w 1081187"/>
              <a:gd name="connsiteY4" fmla="*/ 0 h 648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1187" h="648712">
                <a:moveTo>
                  <a:pt x="0" y="0"/>
                </a:moveTo>
                <a:lnTo>
                  <a:pt x="1081187" y="0"/>
                </a:lnTo>
                <a:lnTo>
                  <a:pt x="1081187" y="648712"/>
                </a:lnTo>
                <a:lnTo>
                  <a:pt x="0" y="64871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9530" tIns="49530" rIns="49530" bIns="49530" numCol="1" spcCol="1270" anchor="ctr" anchorCtr="0">
            <a:noAutofit/>
          </a:bodyPr>
          <a:lstStyle/>
          <a:p>
            <a:pPr marL="0" lvl="0" indent="0" algn="ctr" defTabSz="5778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300" b="0" i="0" u="none" kern="1200"/>
              <a:t>Automatic_airco</a:t>
            </a:r>
            <a:endParaRPr lang="en-US" sz="1300" kern="1200"/>
          </a:p>
        </p:txBody>
      </p:sp>
      <p:sp>
        <p:nvSpPr>
          <p:cNvPr id="31" name="자유형: 도형 30">
            <a:extLst>
              <a:ext uri="{FF2B5EF4-FFF2-40B4-BE49-F238E27FC236}">
                <a16:creationId xmlns:a16="http://schemas.microsoft.com/office/drawing/2014/main" id="{A229036C-9628-4516-946F-2D07F872E2AE}"/>
              </a:ext>
            </a:extLst>
          </p:cNvPr>
          <p:cNvSpPr/>
          <p:nvPr/>
        </p:nvSpPr>
        <p:spPr>
          <a:xfrm>
            <a:off x="8322072" y="6129883"/>
            <a:ext cx="1081187" cy="648712"/>
          </a:xfrm>
          <a:custGeom>
            <a:avLst/>
            <a:gdLst>
              <a:gd name="connsiteX0" fmla="*/ 0 w 1081187"/>
              <a:gd name="connsiteY0" fmla="*/ 0 h 648712"/>
              <a:gd name="connsiteX1" fmla="*/ 1081187 w 1081187"/>
              <a:gd name="connsiteY1" fmla="*/ 0 h 648712"/>
              <a:gd name="connsiteX2" fmla="*/ 1081187 w 1081187"/>
              <a:gd name="connsiteY2" fmla="*/ 648712 h 648712"/>
              <a:gd name="connsiteX3" fmla="*/ 0 w 1081187"/>
              <a:gd name="connsiteY3" fmla="*/ 648712 h 648712"/>
              <a:gd name="connsiteX4" fmla="*/ 0 w 1081187"/>
              <a:gd name="connsiteY4" fmla="*/ 0 h 648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1187" h="648712">
                <a:moveTo>
                  <a:pt x="0" y="0"/>
                </a:moveTo>
                <a:lnTo>
                  <a:pt x="1081187" y="0"/>
                </a:lnTo>
                <a:lnTo>
                  <a:pt x="1081187" y="648712"/>
                </a:lnTo>
                <a:lnTo>
                  <a:pt x="0" y="64871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9530" tIns="49530" rIns="49530" bIns="49530" numCol="1" spcCol="1270" anchor="ctr" anchorCtr="0">
            <a:noAutofit/>
          </a:bodyPr>
          <a:lstStyle/>
          <a:p>
            <a:pPr marL="0" lvl="0" indent="0" algn="ctr" defTabSz="5778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300" b="0" i="0" u="none" kern="1200"/>
              <a:t>Boardcomputer</a:t>
            </a:r>
            <a:endParaRPr lang="en-US" sz="1300" kern="1200"/>
          </a:p>
        </p:txBody>
      </p:sp>
      <p:sp>
        <p:nvSpPr>
          <p:cNvPr id="32" name="자유형: 도형 31">
            <a:extLst>
              <a:ext uri="{FF2B5EF4-FFF2-40B4-BE49-F238E27FC236}">
                <a16:creationId xmlns:a16="http://schemas.microsoft.com/office/drawing/2014/main" id="{056F66E1-250F-4E97-8634-2B06A93B5EBD}"/>
              </a:ext>
            </a:extLst>
          </p:cNvPr>
          <p:cNvSpPr/>
          <p:nvPr/>
        </p:nvSpPr>
        <p:spPr>
          <a:xfrm>
            <a:off x="9511378" y="6129883"/>
            <a:ext cx="1081187" cy="648712"/>
          </a:xfrm>
          <a:custGeom>
            <a:avLst/>
            <a:gdLst>
              <a:gd name="connsiteX0" fmla="*/ 0 w 1081187"/>
              <a:gd name="connsiteY0" fmla="*/ 0 h 648712"/>
              <a:gd name="connsiteX1" fmla="*/ 1081187 w 1081187"/>
              <a:gd name="connsiteY1" fmla="*/ 0 h 648712"/>
              <a:gd name="connsiteX2" fmla="*/ 1081187 w 1081187"/>
              <a:gd name="connsiteY2" fmla="*/ 648712 h 648712"/>
              <a:gd name="connsiteX3" fmla="*/ 0 w 1081187"/>
              <a:gd name="connsiteY3" fmla="*/ 648712 h 648712"/>
              <a:gd name="connsiteX4" fmla="*/ 0 w 1081187"/>
              <a:gd name="connsiteY4" fmla="*/ 0 h 648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1187" h="648712">
                <a:moveTo>
                  <a:pt x="0" y="0"/>
                </a:moveTo>
                <a:lnTo>
                  <a:pt x="1081187" y="0"/>
                </a:lnTo>
                <a:lnTo>
                  <a:pt x="1081187" y="648712"/>
                </a:lnTo>
                <a:lnTo>
                  <a:pt x="0" y="64871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9530" tIns="49530" rIns="49530" bIns="49530" numCol="1" spcCol="1270" anchor="ctr" anchorCtr="0">
            <a:noAutofit/>
          </a:bodyPr>
          <a:lstStyle/>
          <a:p>
            <a:pPr marL="0" lvl="0" indent="0" algn="ctr" defTabSz="5778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300" b="0" i="0" u="none" kern="1200"/>
              <a:t>CD_Player</a:t>
            </a:r>
            <a:endParaRPr lang="en-US" sz="1300" kern="1200"/>
          </a:p>
        </p:txBody>
      </p:sp>
      <p:sp>
        <p:nvSpPr>
          <p:cNvPr id="33" name="자유형: 도형 32">
            <a:extLst>
              <a:ext uri="{FF2B5EF4-FFF2-40B4-BE49-F238E27FC236}">
                <a16:creationId xmlns:a16="http://schemas.microsoft.com/office/drawing/2014/main" id="{84A7E514-6FD6-4573-AA08-051A648426DE}"/>
              </a:ext>
            </a:extLst>
          </p:cNvPr>
          <p:cNvSpPr/>
          <p:nvPr/>
        </p:nvSpPr>
        <p:spPr>
          <a:xfrm>
            <a:off x="7141976" y="4616221"/>
            <a:ext cx="1081187" cy="648712"/>
          </a:xfrm>
          <a:custGeom>
            <a:avLst/>
            <a:gdLst>
              <a:gd name="connsiteX0" fmla="*/ 0 w 1081187"/>
              <a:gd name="connsiteY0" fmla="*/ 0 h 648712"/>
              <a:gd name="connsiteX1" fmla="*/ 1081187 w 1081187"/>
              <a:gd name="connsiteY1" fmla="*/ 0 h 648712"/>
              <a:gd name="connsiteX2" fmla="*/ 1081187 w 1081187"/>
              <a:gd name="connsiteY2" fmla="*/ 648712 h 648712"/>
              <a:gd name="connsiteX3" fmla="*/ 0 w 1081187"/>
              <a:gd name="connsiteY3" fmla="*/ 648712 h 648712"/>
              <a:gd name="connsiteX4" fmla="*/ 0 w 1081187"/>
              <a:gd name="connsiteY4" fmla="*/ 0 h 648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1187" h="648712">
                <a:moveTo>
                  <a:pt x="0" y="0"/>
                </a:moveTo>
                <a:lnTo>
                  <a:pt x="1081187" y="0"/>
                </a:lnTo>
                <a:lnTo>
                  <a:pt x="1081187" y="648712"/>
                </a:lnTo>
                <a:lnTo>
                  <a:pt x="0" y="64871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9530" tIns="49530" rIns="49530" bIns="49530" numCol="1" spcCol="1270" anchor="ctr" anchorCtr="0">
            <a:noAutofit/>
          </a:bodyPr>
          <a:lstStyle/>
          <a:p>
            <a:pPr marL="0" lvl="0" indent="0" algn="ctr" defTabSz="5778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300" b="0" i="0" u="none" kern="1200"/>
              <a:t>Central_Lock</a:t>
            </a:r>
            <a:endParaRPr lang="en-US" sz="1300" kern="1200"/>
          </a:p>
        </p:txBody>
      </p:sp>
      <p:sp>
        <p:nvSpPr>
          <p:cNvPr id="34" name="자유형: 도형 33">
            <a:extLst>
              <a:ext uri="{FF2B5EF4-FFF2-40B4-BE49-F238E27FC236}">
                <a16:creationId xmlns:a16="http://schemas.microsoft.com/office/drawing/2014/main" id="{4E229F0C-0FAB-4AF8-902C-EE36D567595B}"/>
              </a:ext>
            </a:extLst>
          </p:cNvPr>
          <p:cNvSpPr/>
          <p:nvPr/>
        </p:nvSpPr>
        <p:spPr>
          <a:xfrm>
            <a:off x="8331282" y="4616221"/>
            <a:ext cx="1081187" cy="648712"/>
          </a:xfrm>
          <a:custGeom>
            <a:avLst/>
            <a:gdLst>
              <a:gd name="connsiteX0" fmla="*/ 0 w 1081187"/>
              <a:gd name="connsiteY0" fmla="*/ 0 h 648712"/>
              <a:gd name="connsiteX1" fmla="*/ 1081187 w 1081187"/>
              <a:gd name="connsiteY1" fmla="*/ 0 h 648712"/>
              <a:gd name="connsiteX2" fmla="*/ 1081187 w 1081187"/>
              <a:gd name="connsiteY2" fmla="*/ 648712 h 648712"/>
              <a:gd name="connsiteX3" fmla="*/ 0 w 1081187"/>
              <a:gd name="connsiteY3" fmla="*/ 648712 h 648712"/>
              <a:gd name="connsiteX4" fmla="*/ 0 w 1081187"/>
              <a:gd name="connsiteY4" fmla="*/ 0 h 648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1187" h="648712">
                <a:moveTo>
                  <a:pt x="0" y="0"/>
                </a:moveTo>
                <a:lnTo>
                  <a:pt x="1081187" y="0"/>
                </a:lnTo>
                <a:lnTo>
                  <a:pt x="1081187" y="648712"/>
                </a:lnTo>
                <a:lnTo>
                  <a:pt x="0" y="64871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9530" tIns="49530" rIns="49530" bIns="49530" numCol="1" spcCol="1270" anchor="ctr" anchorCtr="0">
            <a:noAutofit/>
          </a:bodyPr>
          <a:lstStyle/>
          <a:p>
            <a:pPr marL="0" lvl="0" indent="0" algn="ctr" defTabSz="5778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300" b="0" i="0" u="none" kern="1200"/>
              <a:t>Powered_Windows</a:t>
            </a:r>
            <a:endParaRPr lang="en-US" sz="1300" kern="1200"/>
          </a:p>
        </p:txBody>
      </p:sp>
      <p:sp>
        <p:nvSpPr>
          <p:cNvPr id="35" name="자유형: 도형 34">
            <a:extLst>
              <a:ext uri="{FF2B5EF4-FFF2-40B4-BE49-F238E27FC236}">
                <a16:creationId xmlns:a16="http://schemas.microsoft.com/office/drawing/2014/main" id="{BB66C921-858D-4203-A126-DA1A51409F32}"/>
              </a:ext>
            </a:extLst>
          </p:cNvPr>
          <p:cNvSpPr/>
          <p:nvPr/>
        </p:nvSpPr>
        <p:spPr>
          <a:xfrm>
            <a:off x="9520589" y="4616221"/>
            <a:ext cx="1081187" cy="648712"/>
          </a:xfrm>
          <a:custGeom>
            <a:avLst/>
            <a:gdLst>
              <a:gd name="connsiteX0" fmla="*/ 0 w 1081187"/>
              <a:gd name="connsiteY0" fmla="*/ 0 h 648712"/>
              <a:gd name="connsiteX1" fmla="*/ 1081187 w 1081187"/>
              <a:gd name="connsiteY1" fmla="*/ 0 h 648712"/>
              <a:gd name="connsiteX2" fmla="*/ 1081187 w 1081187"/>
              <a:gd name="connsiteY2" fmla="*/ 648712 h 648712"/>
              <a:gd name="connsiteX3" fmla="*/ 0 w 1081187"/>
              <a:gd name="connsiteY3" fmla="*/ 648712 h 648712"/>
              <a:gd name="connsiteX4" fmla="*/ 0 w 1081187"/>
              <a:gd name="connsiteY4" fmla="*/ 0 h 648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1187" h="648712">
                <a:moveTo>
                  <a:pt x="0" y="0"/>
                </a:moveTo>
                <a:lnTo>
                  <a:pt x="1081187" y="0"/>
                </a:lnTo>
                <a:lnTo>
                  <a:pt x="1081187" y="648712"/>
                </a:lnTo>
                <a:lnTo>
                  <a:pt x="0" y="64871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9530" tIns="49530" rIns="49530" bIns="49530" numCol="1" spcCol="1270" anchor="ctr" anchorCtr="0">
            <a:noAutofit/>
          </a:bodyPr>
          <a:lstStyle/>
          <a:p>
            <a:pPr marL="0" lvl="0" indent="0" algn="ctr" defTabSz="5778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300" b="0" i="0" u="none" kern="1200"/>
              <a:t>Power_Steering</a:t>
            </a:r>
            <a:endParaRPr lang="en-US" sz="1300" kern="1200"/>
          </a:p>
        </p:txBody>
      </p:sp>
      <p:sp>
        <p:nvSpPr>
          <p:cNvPr id="36" name="자유형: 도형 35">
            <a:extLst>
              <a:ext uri="{FF2B5EF4-FFF2-40B4-BE49-F238E27FC236}">
                <a16:creationId xmlns:a16="http://schemas.microsoft.com/office/drawing/2014/main" id="{2273960C-3B3B-457A-848D-FB00DB6FE760}"/>
              </a:ext>
            </a:extLst>
          </p:cNvPr>
          <p:cNvSpPr/>
          <p:nvPr/>
        </p:nvSpPr>
        <p:spPr>
          <a:xfrm>
            <a:off x="10709895" y="4616221"/>
            <a:ext cx="1081187" cy="648712"/>
          </a:xfrm>
          <a:custGeom>
            <a:avLst/>
            <a:gdLst>
              <a:gd name="connsiteX0" fmla="*/ 0 w 1081187"/>
              <a:gd name="connsiteY0" fmla="*/ 0 h 648712"/>
              <a:gd name="connsiteX1" fmla="*/ 1081187 w 1081187"/>
              <a:gd name="connsiteY1" fmla="*/ 0 h 648712"/>
              <a:gd name="connsiteX2" fmla="*/ 1081187 w 1081187"/>
              <a:gd name="connsiteY2" fmla="*/ 648712 h 648712"/>
              <a:gd name="connsiteX3" fmla="*/ 0 w 1081187"/>
              <a:gd name="connsiteY3" fmla="*/ 648712 h 648712"/>
              <a:gd name="connsiteX4" fmla="*/ 0 w 1081187"/>
              <a:gd name="connsiteY4" fmla="*/ 0 h 648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1187" h="648712">
                <a:moveTo>
                  <a:pt x="0" y="0"/>
                </a:moveTo>
                <a:lnTo>
                  <a:pt x="1081187" y="0"/>
                </a:lnTo>
                <a:lnTo>
                  <a:pt x="1081187" y="648712"/>
                </a:lnTo>
                <a:lnTo>
                  <a:pt x="0" y="64871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9530" tIns="49530" rIns="49530" bIns="49530" numCol="1" spcCol="1270" anchor="ctr" anchorCtr="0">
            <a:noAutofit/>
          </a:bodyPr>
          <a:lstStyle/>
          <a:p>
            <a:pPr marL="0" lvl="0" indent="0" algn="ctr" defTabSz="5778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300" b="0" i="0" u="none" kern="1200"/>
              <a:t>Radio</a:t>
            </a:r>
            <a:endParaRPr lang="en-US" sz="1300" kern="1200"/>
          </a:p>
        </p:txBody>
      </p:sp>
      <p:sp>
        <p:nvSpPr>
          <p:cNvPr id="37" name="자유형: 도형 36">
            <a:extLst>
              <a:ext uri="{FF2B5EF4-FFF2-40B4-BE49-F238E27FC236}">
                <a16:creationId xmlns:a16="http://schemas.microsoft.com/office/drawing/2014/main" id="{D3BA07D4-A74B-4F61-82A2-B7814E2E6EFF}"/>
              </a:ext>
            </a:extLst>
          </p:cNvPr>
          <p:cNvSpPr/>
          <p:nvPr/>
        </p:nvSpPr>
        <p:spPr>
          <a:xfrm>
            <a:off x="7141976" y="5373052"/>
            <a:ext cx="1081187" cy="648712"/>
          </a:xfrm>
          <a:custGeom>
            <a:avLst/>
            <a:gdLst>
              <a:gd name="connsiteX0" fmla="*/ 0 w 1081187"/>
              <a:gd name="connsiteY0" fmla="*/ 0 h 648712"/>
              <a:gd name="connsiteX1" fmla="*/ 1081187 w 1081187"/>
              <a:gd name="connsiteY1" fmla="*/ 0 h 648712"/>
              <a:gd name="connsiteX2" fmla="*/ 1081187 w 1081187"/>
              <a:gd name="connsiteY2" fmla="*/ 648712 h 648712"/>
              <a:gd name="connsiteX3" fmla="*/ 0 w 1081187"/>
              <a:gd name="connsiteY3" fmla="*/ 648712 h 648712"/>
              <a:gd name="connsiteX4" fmla="*/ 0 w 1081187"/>
              <a:gd name="connsiteY4" fmla="*/ 0 h 648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1187" h="648712">
                <a:moveTo>
                  <a:pt x="0" y="0"/>
                </a:moveTo>
                <a:lnTo>
                  <a:pt x="1081187" y="0"/>
                </a:lnTo>
                <a:lnTo>
                  <a:pt x="1081187" y="648712"/>
                </a:lnTo>
                <a:lnTo>
                  <a:pt x="0" y="64871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9530" tIns="49530" rIns="49530" bIns="49530" numCol="1" spcCol="1270" anchor="ctr" anchorCtr="0">
            <a:noAutofit/>
          </a:bodyPr>
          <a:lstStyle/>
          <a:p>
            <a:pPr marL="0" lvl="0" indent="0" algn="ctr" defTabSz="5778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300" b="0" i="0" u="none" kern="1200"/>
              <a:t>Mistlamps</a:t>
            </a:r>
            <a:endParaRPr lang="en-US" sz="1300" kern="1200"/>
          </a:p>
        </p:txBody>
      </p:sp>
      <p:sp>
        <p:nvSpPr>
          <p:cNvPr id="38" name="자유형: 도형 37">
            <a:extLst>
              <a:ext uri="{FF2B5EF4-FFF2-40B4-BE49-F238E27FC236}">
                <a16:creationId xmlns:a16="http://schemas.microsoft.com/office/drawing/2014/main" id="{94D524B0-F80C-4B14-B8F9-7F9186524D26}"/>
              </a:ext>
            </a:extLst>
          </p:cNvPr>
          <p:cNvSpPr/>
          <p:nvPr/>
        </p:nvSpPr>
        <p:spPr>
          <a:xfrm>
            <a:off x="8331282" y="5373052"/>
            <a:ext cx="1081187" cy="648712"/>
          </a:xfrm>
          <a:custGeom>
            <a:avLst/>
            <a:gdLst>
              <a:gd name="connsiteX0" fmla="*/ 0 w 1081187"/>
              <a:gd name="connsiteY0" fmla="*/ 0 h 648712"/>
              <a:gd name="connsiteX1" fmla="*/ 1081187 w 1081187"/>
              <a:gd name="connsiteY1" fmla="*/ 0 h 648712"/>
              <a:gd name="connsiteX2" fmla="*/ 1081187 w 1081187"/>
              <a:gd name="connsiteY2" fmla="*/ 648712 h 648712"/>
              <a:gd name="connsiteX3" fmla="*/ 0 w 1081187"/>
              <a:gd name="connsiteY3" fmla="*/ 648712 h 648712"/>
              <a:gd name="connsiteX4" fmla="*/ 0 w 1081187"/>
              <a:gd name="connsiteY4" fmla="*/ 0 h 648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1187" h="648712">
                <a:moveTo>
                  <a:pt x="0" y="0"/>
                </a:moveTo>
                <a:lnTo>
                  <a:pt x="1081187" y="0"/>
                </a:lnTo>
                <a:lnTo>
                  <a:pt x="1081187" y="648712"/>
                </a:lnTo>
                <a:lnTo>
                  <a:pt x="0" y="64871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9530" tIns="49530" rIns="49530" bIns="49530" numCol="1" spcCol="1270" anchor="ctr" anchorCtr="0">
            <a:noAutofit/>
          </a:bodyPr>
          <a:lstStyle/>
          <a:p>
            <a:pPr marL="0" lvl="0" indent="0" algn="ctr" defTabSz="5778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300" b="0" i="0" u="none" kern="1200"/>
              <a:t>Sport_Model</a:t>
            </a:r>
            <a:endParaRPr lang="en-US" sz="1300" kern="1200"/>
          </a:p>
        </p:txBody>
      </p:sp>
      <p:sp>
        <p:nvSpPr>
          <p:cNvPr id="39" name="자유형: 도형 38">
            <a:extLst>
              <a:ext uri="{FF2B5EF4-FFF2-40B4-BE49-F238E27FC236}">
                <a16:creationId xmlns:a16="http://schemas.microsoft.com/office/drawing/2014/main" id="{7352CB4F-6601-4FFD-8AAB-C4DDAC378F81}"/>
              </a:ext>
            </a:extLst>
          </p:cNvPr>
          <p:cNvSpPr/>
          <p:nvPr/>
        </p:nvSpPr>
        <p:spPr>
          <a:xfrm>
            <a:off x="9520588" y="5373052"/>
            <a:ext cx="1081187" cy="648712"/>
          </a:xfrm>
          <a:custGeom>
            <a:avLst/>
            <a:gdLst>
              <a:gd name="connsiteX0" fmla="*/ 0 w 1081187"/>
              <a:gd name="connsiteY0" fmla="*/ 0 h 648712"/>
              <a:gd name="connsiteX1" fmla="*/ 1081187 w 1081187"/>
              <a:gd name="connsiteY1" fmla="*/ 0 h 648712"/>
              <a:gd name="connsiteX2" fmla="*/ 1081187 w 1081187"/>
              <a:gd name="connsiteY2" fmla="*/ 648712 h 648712"/>
              <a:gd name="connsiteX3" fmla="*/ 0 w 1081187"/>
              <a:gd name="connsiteY3" fmla="*/ 648712 h 648712"/>
              <a:gd name="connsiteX4" fmla="*/ 0 w 1081187"/>
              <a:gd name="connsiteY4" fmla="*/ 0 h 648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1187" h="648712">
                <a:moveTo>
                  <a:pt x="0" y="0"/>
                </a:moveTo>
                <a:lnTo>
                  <a:pt x="1081187" y="0"/>
                </a:lnTo>
                <a:lnTo>
                  <a:pt x="1081187" y="648712"/>
                </a:lnTo>
                <a:lnTo>
                  <a:pt x="0" y="64871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9530" tIns="49530" rIns="49530" bIns="49530" numCol="1" spcCol="1270" anchor="ctr" anchorCtr="0">
            <a:noAutofit/>
          </a:bodyPr>
          <a:lstStyle/>
          <a:p>
            <a:pPr marL="0" lvl="0" indent="0" algn="ctr" defTabSz="5778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300" b="0" i="0" u="none" kern="1200"/>
              <a:t>Backseat_Divider</a:t>
            </a:r>
            <a:endParaRPr lang="en-US" sz="1300" kern="1200"/>
          </a:p>
        </p:txBody>
      </p:sp>
      <p:sp>
        <p:nvSpPr>
          <p:cNvPr id="40" name="자유형: 도형 39">
            <a:extLst>
              <a:ext uri="{FF2B5EF4-FFF2-40B4-BE49-F238E27FC236}">
                <a16:creationId xmlns:a16="http://schemas.microsoft.com/office/drawing/2014/main" id="{3B49F0A6-5F48-4F75-9022-47D63D217A92}"/>
              </a:ext>
            </a:extLst>
          </p:cNvPr>
          <p:cNvSpPr/>
          <p:nvPr/>
        </p:nvSpPr>
        <p:spPr>
          <a:xfrm>
            <a:off x="7141975" y="2342138"/>
            <a:ext cx="1081187" cy="648712"/>
          </a:xfrm>
          <a:custGeom>
            <a:avLst/>
            <a:gdLst>
              <a:gd name="connsiteX0" fmla="*/ 0 w 1081187"/>
              <a:gd name="connsiteY0" fmla="*/ 0 h 648712"/>
              <a:gd name="connsiteX1" fmla="*/ 1081187 w 1081187"/>
              <a:gd name="connsiteY1" fmla="*/ 0 h 648712"/>
              <a:gd name="connsiteX2" fmla="*/ 1081187 w 1081187"/>
              <a:gd name="connsiteY2" fmla="*/ 648712 h 648712"/>
              <a:gd name="connsiteX3" fmla="*/ 0 w 1081187"/>
              <a:gd name="connsiteY3" fmla="*/ 648712 h 648712"/>
              <a:gd name="connsiteX4" fmla="*/ 0 w 1081187"/>
              <a:gd name="connsiteY4" fmla="*/ 0 h 648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1187" h="648712">
                <a:moveTo>
                  <a:pt x="0" y="0"/>
                </a:moveTo>
                <a:lnTo>
                  <a:pt x="1081187" y="0"/>
                </a:lnTo>
                <a:lnTo>
                  <a:pt x="1081187" y="648712"/>
                </a:lnTo>
                <a:lnTo>
                  <a:pt x="0" y="64871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9530" tIns="49530" rIns="49530" bIns="49530" numCol="1" spcCol="1270" anchor="ctr" anchorCtr="0">
            <a:noAutofit/>
          </a:bodyPr>
          <a:lstStyle/>
          <a:p>
            <a:pPr marL="0" lvl="0" indent="0" algn="ctr" defTabSz="5778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300" b="0" i="0" u="none" kern="1200"/>
              <a:t>Metallic_Rim</a:t>
            </a:r>
            <a:endParaRPr lang="en-US" sz="1300" kern="1200"/>
          </a:p>
        </p:txBody>
      </p:sp>
      <p:sp>
        <p:nvSpPr>
          <p:cNvPr id="41" name="자유형: 도형 40">
            <a:extLst>
              <a:ext uri="{FF2B5EF4-FFF2-40B4-BE49-F238E27FC236}">
                <a16:creationId xmlns:a16="http://schemas.microsoft.com/office/drawing/2014/main" id="{01B35A9E-AE99-4C7A-96E3-004D92578A22}"/>
              </a:ext>
            </a:extLst>
          </p:cNvPr>
          <p:cNvSpPr/>
          <p:nvPr/>
        </p:nvSpPr>
        <p:spPr>
          <a:xfrm>
            <a:off x="8331282" y="2342138"/>
            <a:ext cx="1081187" cy="648712"/>
          </a:xfrm>
          <a:custGeom>
            <a:avLst/>
            <a:gdLst>
              <a:gd name="connsiteX0" fmla="*/ 0 w 1081187"/>
              <a:gd name="connsiteY0" fmla="*/ 0 h 648712"/>
              <a:gd name="connsiteX1" fmla="*/ 1081187 w 1081187"/>
              <a:gd name="connsiteY1" fmla="*/ 0 h 648712"/>
              <a:gd name="connsiteX2" fmla="*/ 1081187 w 1081187"/>
              <a:gd name="connsiteY2" fmla="*/ 648712 h 648712"/>
              <a:gd name="connsiteX3" fmla="*/ 0 w 1081187"/>
              <a:gd name="connsiteY3" fmla="*/ 648712 h 648712"/>
              <a:gd name="connsiteX4" fmla="*/ 0 w 1081187"/>
              <a:gd name="connsiteY4" fmla="*/ 0 h 648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1187" h="648712">
                <a:moveTo>
                  <a:pt x="0" y="0"/>
                </a:moveTo>
                <a:lnTo>
                  <a:pt x="1081187" y="0"/>
                </a:lnTo>
                <a:lnTo>
                  <a:pt x="1081187" y="648712"/>
                </a:lnTo>
                <a:lnTo>
                  <a:pt x="0" y="64871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9530" tIns="49530" rIns="49530" bIns="49530" numCol="1" spcCol="1270" anchor="ctr" anchorCtr="0">
            <a:noAutofit/>
          </a:bodyPr>
          <a:lstStyle/>
          <a:p>
            <a:pPr marL="0" lvl="0" indent="0" algn="ctr" defTabSz="5778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300" b="0" i="0" u="none" kern="1200"/>
              <a:t>Radio_cassette</a:t>
            </a:r>
            <a:endParaRPr lang="en-US" sz="1300" kern="1200"/>
          </a:p>
        </p:txBody>
      </p:sp>
      <p:sp>
        <p:nvSpPr>
          <p:cNvPr id="42" name="자유형: 도형 41">
            <a:extLst>
              <a:ext uri="{FF2B5EF4-FFF2-40B4-BE49-F238E27FC236}">
                <a16:creationId xmlns:a16="http://schemas.microsoft.com/office/drawing/2014/main" id="{C3DFB4C7-9BF9-4484-A96E-C17EF4B51671}"/>
              </a:ext>
            </a:extLst>
          </p:cNvPr>
          <p:cNvSpPr/>
          <p:nvPr/>
        </p:nvSpPr>
        <p:spPr>
          <a:xfrm>
            <a:off x="9520588" y="2342138"/>
            <a:ext cx="1081187" cy="648712"/>
          </a:xfrm>
          <a:custGeom>
            <a:avLst/>
            <a:gdLst>
              <a:gd name="connsiteX0" fmla="*/ 0 w 1081187"/>
              <a:gd name="connsiteY0" fmla="*/ 0 h 648712"/>
              <a:gd name="connsiteX1" fmla="*/ 1081187 w 1081187"/>
              <a:gd name="connsiteY1" fmla="*/ 0 h 648712"/>
              <a:gd name="connsiteX2" fmla="*/ 1081187 w 1081187"/>
              <a:gd name="connsiteY2" fmla="*/ 648712 h 648712"/>
              <a:gd name="connsiteX3" fmla="*/ 0 w 1081187"/>
              <a:gd name="connsiteY3" fmla="*/ 648712 h 648712"/>
              <a:gd name="connsiteX4" fmla="*/ 0 w 1081187"/>
              <a:gd name="connsiteY4" fmla="*/ 0 h 648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1187" h="648712">
                <a:moveTo>
                  <a:pt x="0" y="0"/>
                </a:moveTo>
                <a:lnTo>
                  <a:pt x="1081187" y="0"/>
                </a:lnTo>
                <a:lnTo>
                  <a:pt x="1081187" y="648712"/>
                </a:lnTo>
                <a:lnTo>
                  <a:pt x="0" y="64871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9530" tIns="49530" rIns="49530" bIns="49530" numCol="1" spcCol="1270" anchor="ctr" anchorCtr="0">
            <a:noAutofit/>
          </a:bodyPr>
          <a:lstStyle/>
          <a:p>
            <a:pPr marL="0" lvl="0" indent="0" algn="ctr" defTabSz="5778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300" b="0" i="0" u="none" kern="1200"/>
              <a:t>Parking_Assistant</a:t>
            </a:r>
            <a:endParaRPr lang="en-US" sz="1300" kern="1200"/>
          </a:p>
        </p:txBody>
      </p:sp>
      <p:sp>
        <p:nvSpPr>
          <p:cNvPr id="43" name="자유형: 도형 42">
            <a:extLst>
              <a:ext uri="{FF2B5EF4-FFF2-40B4-BE49-F238E27FC236}">
                <a16:creationId xmlns:a16="http://schemas.microsoft.com/office/drawing/2014/main" id="{3CAE4715-ED3C-4F21-8B64-4FBBCA0FC734}"/>
              </a:ext>
            </a:extLst>
          </p:cNvPr>
          <p:cNvSpPr/>
          <p:nvPr/>
        </p:nvSpPr>
        <p:spPr>
          <a:xfrm>
            <a:off x="10709895" y="2338549"/>
            <a:ext cx="1081187" cy="648712"/>
          </a:xfrm>
          <a:custGeom>
            <a:avLst/>
            <a:gdLst>
              <a:gd name="connsiteX0" fmla="*/ 0 w 1081187"/>
              <a:gd name="connsiteY0" fmla="*/ 0 h 648712"/>
              <a:gd name="connsiteX1" fmla="*/ 1081187 w 1081187"/>
              <a:gd name="connsiteY1" fmla="*/ 0 h 648712"/>
              <a:gd name="connsiteX2" fmla="*/ 1081187 w 1081187"/>
              <a:gd name="connsiteY2" fmla="*/ 648712 h 648712"/>
              <a:gd name="connsiteX3" fmla="*/ 0 w 1081187"/>
              <a:gd name="connsiteY3" fmla="*/ 648712 h 648712"/>
              <a:gd name="connsiteX4" fmla="*/ 0 w 1081187"/>
              <a:gd name="connsiteY4" fmla="*/ 0 h 648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1187" h="648712">
                <a:moveTo>
                  <a:pt x="0" y="0"/>
                </a:moveTo>
                <a:lnTo>
                  <a:pt x="1081187" y="0"/>
                </a:lnTo>
                <a:lnTo>
                  <a:pt x="1081187" y="648712"/>
                </a:lnTo>
                <a:lnTo>
                  <a:pt x="0" y="64871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9530" tIns="49530" rIns="49530" bIns="49530" numCol="1" spcCol="1270" anchor="ctr" anchorCtr="0">
            <a:noAutofit/>
          </a:bodyPr>
          <a:lstStyle/>
          <a:p>
            <a:pPr marL="0" lvl="0" indent="0" algn="ctr" defTabSz="5778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300" b="0" i="0" u="none" kern="1200" dirty="0" err="1"/>
              <a:t>Tow_Bar</a:t>
            </a:r>
            <a:endParaRPr lang="en-US" altLang="ko-KR" sz="1300" kern="1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85E2AAB-E361-4D22-82F4-F3419DFEBDC1}"/>
              </a:ext>
            </a:extLst>
          </p:cNvPr>
          <p:cNvSpPr txBox="1"/>
          <p:nvPr/>
        </p:nvSpPr>
        <p:spPr>
          <a:xfrm>
            <a:off x="39981" y="747618"/>
            <a:ext cx="130516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dfy</a:t>
            </a:r>
            <a:endParaRPr lang="ko-KR" altLang="en-US" sz="60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1DE5150-252A-41F3-BEBA-7183DC52B385}"/>
              </a:ext>
            </a:extLst>
          </p:cNvPr>
          <p:cNvSpPr txBox="1"/>
          <p:nvPr/>
        </p:nvSpPr>
        <p:spPr>
          <a:xfrm>
            <a:off x="1647280" y="747618"/>
            <a:ext cx="130356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dfx</a:t>
            </a:r>
            <a:endParaRPr lang="ko-KR" altLang="en-US" sz="60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EDAAA342-5569-483A-AE68-44472C5A34EF}"/>
              </a:ext>
            </a:extLst>
          </p:cNvPr>
          <p:cNvCxnSpPr>
            <a:cxnSpLocks/>
          </p:cNvCxnSpPr>
          <p:nvPr/>
        </p:nvCxnSpPr>
        <p:spPr>
          <a:xfrm>
            <a:off x="1476671" y="747618"/>
            <a:ext cx="0" cy="6110382"/>
          </a:xfrm>
          <a:prstGeom prst="line">
            <a:avLst/>
          </a:prstGeom>
          <a:ln w="571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B6456179-32CF-4E88-9FB5-529C24F148D6}"/>
              </a:ext>
            </a:extLst>
          </p:cNvPr>
          <p:cNvSpPr txBox="1"/>
          <p:nvPr/>
        </p:nvSpPr>
        <p:spPr>
          <a:xfrm>
            <a:off x="39981" y="112342"/>
            <a:ext cx="108558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연속형 변수</a:t>
            </a:r>
            <a:r>
              <a:rPr lang="en-US" altLang="ko-KR" sz="28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en-US" altLang="ko-KR" sz="2800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con_var</a:t>
            </a:r>
            <a:r>
              <a:rPr lang="en-US" altLang="ko-KR" sz="28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),</a:t>
            </a:r>
            <a:r>
              <a:rPr lang="ko-KR" altLang="en-US" sz="28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이산형 변수</a:t>
            </a:r>
            <a:r>
              <a:rPr lang="en-US" altLang="ko-KR" sz="28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en-US" altLang="ko-KR" sz="2800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des_var</a:t>
            </a:r>
            <a:r>
              <a:rPr lang="en-US" altLang="ko-KR" sz="28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lang="ko-KR" altLang="en-US" sz="28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와 질적변수</a:t>
            </a:r>
            <a:r>
              <a:rPr lang="en-US" altLang="ko-KR" sz="28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en-US" altLang="ko-KR" sz="2800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cat_var</a:t>
            </a:r>
            <a:r>
              <a:rPr lang="en-US" altLang="ko-KR" sz="28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 </a:t>
            </a:r>
            <a:r>
              <a:rPr lang="ko-KR" altLang="en-US" sz="28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구분</a:t>
            </a:r>
            <a:endParaRPr lang="ko-KR" altLang="en-US" sz="10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5030DFB-9C76-41F5-9AD6-AA8804D56C12}"/>
              </a:ext>
            </a:extLst>
          </p:cNvPr>
          <p:cNvSpPr txBox="1"/>
          <p:nvPr/>
        </p:nvSpPr>
        <p:spPr>
          <a:xfrm>
            <a:off x="2919210" y="1763281"/>
            <a:ext cx="14670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양적변수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A3A8F81-BA7C-440C-B473-6C10BB102B11}"/>
              </a:ext>
            </a:extLst>
          </p:cNvPr>
          <p:cNvSpPr txBox="1"/>
          <p:nvPr/>
        </p:nvSpPr>
        <p:spPr>
          <a:xfrm>
            <a:off x="1647280" y="2531698"/>
            <a:ext cx="147027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연속형</a:t>
            </a:r>
            <a:endParaRPr lang="en-US" altLang="ko-KR" sz="28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en-US" altLang="ko-KR" sz="2800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con_var</a:t>
            </a:r>
            <a:endParaRPr lang="ko-KR" altLang="en-US" sz="28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D50C2C3-367E-42CA-A21D-617F5CF634B1}"/>
              </a:ext>
            </a:extLst>
          </p:cNvPr>
          <p:cNvSpPr txBox="1"/>
          <p:nvPr/>
        </p:nvSpPr>
        <p:spPr>
          <a:xfrm>
            <a:off x="4215918" y="2520112"/>
            <a:ext cx="145584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이산형</a:t>
            </a:r>
            <a:endParaRPr lang="en-US" altLang="ko-KR" sz="28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en-US" altLang="ko-KR" sz="2800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des_var</a:t>
            </a:r>
            <a:endParaRPr lang="ko-KR" altLang="en-US" sz="28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F70EA69-B506-4E5C-AC0D-03F4A2DC0881}"/>
              </a:ext>
            </a:extLst>
          </p:cNvPr>
          <p:cNvSpPr txBox="1"/>
          <p:nvPr/>
        </p:nvSpPr>
        <p:spPr>
          <a:xfrm>
            <a:off x="8047166" y="1763281"/>
            <a:ext cx="30620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질적변수 </a:t>
            </a:r>
            <a:r>
              <a:rPr lang="en-US" altLang="ko-KR" sz="28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en-US" altLang="ko-KR" sz="2800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cat_var</a:t>
            </a:r>
            <a:r>
              <a:rPr lang="en-US" altLang="ko-KR" sz="28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</p:txBody>
      </p: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31D84B9E-9DC4-4FBD-97E7-E8F2EAE5377F}"/>
              </a:ext>
            </a:extLst>
          </p:cNvPr>
          <p:cNvCxnSpPr>
            <a:cxnSpLocks/>
          </p:cNvCxnSpPr>
          <p:nvPr/>
        </p:nvCxnSpPr>
        <p:spPr>
          <a:xfrm>
            <a:off x="6975771" y="1619250"/>
            <a:ext cx="0" cy="5238750"/>
          </a:xfrm>
          <a:prstGeom prst="line">
            <a:avLst/>
          </a:prstGeom>
          <a:ln w="57150">
            <a:solidFill>
              <a:schemeClr val="bg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8774C680-AEEF-414C-AF94-005054B0BEA4}"/>
              </a:ext>
            </a:extLst>
          </p:cNvPr>
          <p:cNvCxnSpPr>
            <a:cxnSpLocks/>
          </p:cNvCxnSpPr>
          <p:nvPr/>
        </p:nvCxnSpPr>
        <p:spPr>
          <a:xfrm>
            <a:off x="3117554" y="3678805"/>
            <a:ext cx="0" cy="2196656"/>
          </a:xfrm>
          <a:prstGeom prst="line">
            <a:avLst/>
          </a:prstGeom>
          <a:ln w="5715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34770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8" name="Rectangle 1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60E16E7-C2D5-42E1-8DD1-C51E72CF73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825416"/>
            <a:ext cx="10905066" cy="520716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020162F-5359-4541-B9C2-85A0BBFBA3B2}"/>
              </a:ext>
            </a:extLst>
          </p:cNvPr>
          <p:cNvSpPr txBox="1"/>
          <p:nvPr/>
        </p:nvSpPr>
        <p:spPr>
          <a:xfrm>
            <a:off x="39981" y="112342"/>
            <a:ext cx="151836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Code</a:t>
            </a:r>
            <a:endParaRPr lang="ko-KR" altLang="en-US" sz="14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31512AE-F52E-4FBA-A433-01A52123A8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403" y="2576901"/>
            <a:ext cx="5026447" cy="34556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48846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1" name="Rectangle 1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8"/>
            <a:ext cx="10905067" cy="55710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B7F010B-A47A-4A5E-ABCC-382521FE5B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477" y="1199382"/>
            <a:ext cx="9951041" cy="4453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96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6003669-A519-4ABD-B068-0A2B066E52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4225"/>
            <a:ext cx="12192000" cy="12501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F478103-656E-46D3-A5F0-05B2E297A2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912" y="1885560"/>
            <a:ext cx="3830300" cy="2566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241F6C4-DC0B-41EE-A0F9-CA92D21F71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8375" y="3213099"/>
            <a:ext cx="3815249" cy="2566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6FE18DE-F590-478F-8625-E5C41B4844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115" y="4159247"/>
            <a:ext cx="3815249" cy="2566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81916D98-F526-4576-9419-E37CE1C9E172}"/>
              </a:ext>
            </a:extLst>
          </p:cNvPr>
          <p:cNvSpPr txBox="1"/>
          <p:nvPr/>
        </p:nvSpPr>
        <p:spPr>
          <a:xfrm>
            <a:off x="3226053" y="1374375"/>
            <a:ext cx="7681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km</a:t>
            </a:r>
            <a:endParaRPr lang="ko-KR" altLang="en-US" sz="105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ABE95BB-9767-4D2F-8A47-BE0EB8D0B71C}"/>
              </a:ext>
            </a:extLst>
          </p:cNvPr>
          <p:cNvSpPr txBox="1"/>
          <p:nvPr/>
        </p:nvSpPr>
        <p:spPr>
          <a:xfrm>
            <a:off x="7266350" y="2628324"/>
            <a:ext cx="6703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hp</a:t>
            </a:r>
            <a:endParaRPr lang="ko-KR" altLang="en-US" sz="105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8A47AAB-BD0F-432D-BB72-2468913C7D8D}"/>
              </a:ext>
            </a:extLst>
          </p:cNvPr>
          <p:cNvSpPr txBox="1"/>
          <p:nvPr/>
        </p:nvSpPr>
        <p:spPr>
          <a:xfrm>
            <a:off x="10596692" y="3676411"/>
            <a:ext cx="14686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weight</a:t>
            </a:r>
            <a:endParaRPr lang="ko-KR" altLang="en-US" sz="105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0467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8" name="Rectangle 1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179BCA4-B5B0-4183-BCDE-451713A6A8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2243074"/>
            <a:ext cx="10905066" cy="2371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517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25E7395-07F0-4C9D-B91A-65DC146C48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53074"/>
            <a:ext cx="12192000" cy="3751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668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275CFB5-B95C-43AB-B4A5-7BF93DD993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3240" y="2220283"/>
            <a:ext cx="4728015" cy="241128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50C3BF3-5B0F-44C6-920A-34B88CA106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5" y="2216464"/>
            <a:ext cx="4742993" cy="2418925"/>
          </a:xfrm>
          <a:prstGeom prst="rect">
            <a:avLst/>
          </a:prstGeom>
        </p:spPr>
      </p:pic>
      <p:cxnSp>
        <p:nvCxnSpPr>
          <p:cNvPr id="17" name="Straight Connector 16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1573887"/>
            <a:ext cx="0" cy="3710227"/>
          </a:xfrm>
          <a:prstGeom prst="line">
            <a:avLst/>
          </a:prstGeom>
          <a:ln w="19050"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1165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CB71F0C-7FA7-4586-93B3-9C426361EAA2}"/>
              </a:ext>
            </a:extLst>
          </p:cNvPr>
          <p:cNvSpPr txBox="1"/>
          <p:nvPr/>
        </p:nvSpPr>
        <p:spPr>
          <a:xfrm>
            <a:off x="104348" y="772957"/>
            <a:ext cx="1009122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Scatter</a:t>
            </a:r>
            <a:r>
              <a:rPr lang="ko-KR" altLang="en-US" sz="6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6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Plot,</a:t>
            </a:r>
            <a:r>
              <a:rPr lang="ko-KR" altLang="en-US" sz="6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6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Box Plot </a:t>
            </a:r>
            <a:r>
              <a:rPr lang="ko-KR" altLang="en-US" sz="6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확인 후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551AB0-4DA7-49F0-89BE-3F4D5086A9A9}"/>
              </a:ext>
            </a:extLst>
          </p:cNvPr>
          <p:cNvSpPr txBox="1"/>
          <p:nvPr/>
        </p:nvSpPr>
        <p:spPr>
          <a:xfrm>
            <a:off x="104348" y="2413337"/>
            <a:ext cx="976741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b="1" dirty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HP</a:t>
            </a:r>
            <a:r>
              <a:rPr lang="en-US" altLang="ko-KR" sz="6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: </a:t>
            </a:r>
            <a:r>
              <a:rPr lang="ko-KR" altLang="en-US" sz="6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연속형 → 이산형</a:t>
            </a:r>
            <a:endParaRPr lang="en-US" altLang="ko-KR" sz="60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6000" b="1" dirty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Age_08_04 </a:t>
            </a:r>
            <a:r>
              <a:rPr lang="en-US" altLang="ko-KR" sz="6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6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이산형 → 연속형</a:t>
            </a:r>
          </a:p>
        </p:txBody>
      </p:sp>
    </p:spTree>
    <p:extLst>
      <p:ext uri="{BB962C8B-B14F-4D97-AF65-F5344CB8AC3E}">
        <p14:creationId xmlns:p14="http://schemas.microsoft.com/office/powerpoint/2010/main" val="1264881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자유형: 도형 4">
            <a:extLst>
              <a:ext uri="{FF2B5EF4-FFF2-40B4-BE49-F238E27FC236}">
                <a16:creationId xmlns:a16="http://schemas.microsoft.com/office/drawing/2014/main" id="{19416105-9032-4722-BBC0-002230A47569}"/>
              </a:ext>
            </a:extLst>
          </p:cNvPr>
          <p:cNvSpPr/>
          <p:nvPr/>
        </p:nvSpPr>
        <p:spPr>
          <a:xfrm>
            <a:off x="154237" y="1871400"/>
            <a:ext cx="1081187" cy="648712"/>
          </a:xfrm>
          <a:custGeom>
            <a:avLst/>
            <a:gdLst>
              <a:gd name="connsiteX0" fmla="*/ 0 w 1081187"/>
              <a:gd name="connsiteY0" fmla="*/ 0 h 648712"/>
              <a:gd name="connsiteX1" fmla="*/ 1081187 w 1081187"/>
              <a:gd name="connsiteY1" fmla="*/ 0 h 648712"/>
              <a:gd name="connsiteX2" fmla="*/ 1081187 w 1081187"/>
              <a:gd name="connsiteY2" fmla="*/ 648712 h 648712"/>
              <a:gd name="connsiteX3" fmla="*/ 0 w 1081187"/>
              <a:gd name="connsiteY3" fmla="*/ 648712 h 648712"/>
              <a:gd name="connsiteX4" fmla="*/ 0 w 1081187"/>
              <a:gd name="connsiteY4" fmla="*/ 0 h 648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1187" h="648712">
                <a:moveTo>
                  <a:pt x="0" y="0"/>
                </a:moveTo>
                <a:lnTo>
                  <a:pt x="1081187" y="0"/>
                </a:lnTo>
                <a:lnTo>
                  <a:pt x="1081187" y="648712"/>
                </a:lnTo>
                <a:lnTo>
                  <a:pt x="0" y="648712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9530" tIns="49530" rIns="49530" bIns="49530" numCol="1" spcCol="1270" anchor="ctr" anchorCtr="0">
            <a:noAutofit/>
          </a:bodyPr>
          <a:lstStyle/>
          <a:p>
            <a:pPr marL="0" lvl="0" indent="0" algn="ctr" defTabSz="5778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300" b="0" i="0" u="none" kern="1200"/>
              <a:t>Id</a:t>
            </a:r>
            <a:endParaRPr lang="ko-KR" altLang="en-US" sz="1300" kern="1200"/>
          </a:p>
        </p:txBody>
      </p:sp>
      <p:sp>
        <p:nvSpPr>
          <p:cNvPr id="6" name="자유형: 도형 5">
            <a:extLst>
              <a:ext uri="{FF2B5EF4-FFF2-40B4-BE49-F238E27FC236}">
                <a16:creationId xmlns:a16="http://schemas.microsoft.com/office/drawing/2014/main" id="{6EC28354-2FC2-4215-82F6-6A7DF418CF5D}"/>
              </a:ext>
            </a:extLst>
          </p:cNvPr>
          <p:cNvSpPr/>
          <p:nvPr/>
        </p:nvSpPr>
        <p:spPr>
          <a:xfrm>
            <a:off x="154237" y="2662905"/>
            <a:ext cx="1081187" cy="648712"/>
          </a:xfrm>
          <a:custGeom>
            <a:avLst/>
            <a:gdLst>
              <a:gd name="connsiteX0" fmla="*/ 0 w 1081187"/>
              <a:gd name="connsiteY0" fmla="*/ 0 h 648712"/>
              <a:gd name="connsiteX1" fmla="*/ 1081187 w 1081187"/>
              <a:gd name="connsiteY1" fmla="*/ 0 h 648712"/>
              <a:gd name="connsiteX2" fmla="*/ 1081187 w 1081187"/>
              <a:gd name="connsiteY2" fmla="*/ 648712 h 648712"/>
              <a:gd name="connsiteX3" fmla="*/ 0 w 1081187"/>
              <a:gd name="connsiteY3" fmla="*/ 648712 h 648712"/>
              <a:gd name="connsiteX4" fmla="*/ 0 w 1081187"/>
              <a:gd name="connsiteY4" fmla="*/ 0 h 648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1187" h="648712">
                <a:moveTo>
                  <a:pt x="0" y="0"/>
                </a:moveTo>
                <a:lnTo>
                  <a:pt x="1081187" y="0"/>
                </a:lnTo>
                <a:lnTo>
                  <a:pt x="1081187" y="648712"/>
                </a:lnTo>
                <a:lnTo>
                  <a:pt x="0" y="648712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9530" tIns="49530" rIns="49530" bIns="49530" numCol="1" spcCol="1270" anchor="ctr" anchorCtr="0">
            <a:noAutofit/>
          </a:bodyPr>
          <a:lstStyle/>
          <a:p>
            <a:pPr marL="0" lvl="0" indent="0" algn="ctr" defTabSz="5778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300" b="0" i="0" u="none" kern="1200"/>
              <a:t>Model</a:t>
            </a:r>
            <a:endParaRPr lang="en-US" sz="1300" kern="1200"/>
          </a:p>
        </p:txBody>
      </p:sp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24D3C8CF-33C3-49CA-BE21-6940BE65B4AC}"/>
              </a:ext>
            </a:extLst>
          </p:cNvPr>
          <p:cNvSpPr/>
          <p:nvPr/>
        </p:nvSpPr>
        <p:spPr>
          <a:xfrm>
            <a:off x="151168" y="3454410"/>
            <a:ext cx="1081187" cy="648712"/>
          </a:xfrm>
          <a:custGeom>
            <a:avLst/>
            <a:gdLst>
              <a:gd name="connsiteX0" fmla="*/ 0 w 1081187"/>
              <a:gd name="connsiteY0" fmla="*/ 0 h 648712"/>
              <a:gd name="connsiteX1" fmla="*/ 1081187 w 1081187"/>
              <a:gd name="connsiteY1" fmla="*/ 0 h 648712"/>
              <a:gd name="connsiteX2" fmla="*/ 1081187 w 1081187"/>
              <a:gd name="connsiteY2" fmla="*/ 648712 h 648712"/>
              <a:gd name="connsiteX3" fmla="*/ 0 w 1081187"/>
              <a:gd name="connsiteY3" fmla="*/ 648712 h 648712"/>
              <a:gd name="connsiteX4" fmla="*/ 0 w 1081187"/>
              <a:gd name="connsiteY4" fmla="*/ 0 h 648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1187" h="648712">
                <a:moveTo>
                  <a:pt x="0" y="0"/>
                </a:moveTo>
                <a:lnTo>
                  <a:pt x="1081187" y="0"/>
                </a:lnTo>
                <a:lnTo>
                  <a:pt x="1081187" y="648712"/>
                </a:lnTo>
                <a:lnTo>
                  <a:pt x="0" y="648712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9530" tIns="49530" rIns="49530" bIns="49530" numCol="1" spcCol="1270" anchor="ctr" anchorCtr="0">
            <a:noAutofit/>
          </a:bodyPr>
          <a:lstStyle/>
          <a:p>
            <a:pPr marL="0" lvl="0" indent="0" algn="ctr" defTabSz="5778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300" b="0" i="0" u="none" kern="1200"/>
              <a:t>Price</a:t>
            </a:r>
            <a:endParaRPr lang="en-US" sz="1300" kern="1200"/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1BE53BFF-76E4-408D-BD61-A547460DB4FC}"/>
              </a:ext>
            </a:extLst>
          </p:cNvPr>
          <p:cNvSpPr/>
          <p:nvPr/>
        </p:nvSpPr>
        <p:spPr>
          <a:xfrm>
            <a:off x="3321542" y="3649686"/>
            <a:ext cx="1081187" cy="648712"/>
          </a:xfrm>
          <a:custGeom>
            <a:avLst/>
            <a:gdLst>
              <a:gd name="connsiteX0" fmla="*/ 0 w 1081187"/>
              <a:gd name="connsiteY0" fmla="*/ 0 h 648712"/>
              <a:gd name="connsiteX1" fmla="*/ 1081187 w 1081187"/>
              <a:gd name="connsiteY1" fmla="*/ 0 h 648712"/>
              <a:gd name="connsiteX2" fmla="*/ 1081187 w 1081187"/>
              <a:gd name="connsiteY2" fmla="*/ 648712 h 648712"/>
              <a:gd name="connsiteX3" fmla="*/ 0 w 1081187"/>
              <a:gd name="connsiteY3" fmla="*/ 648712 h 648712"/>
              <a:gd name="connsiteX4" fmla="*/ 0 w 1081187"/>
              <a:gd name="connsiteY4" fmla="*/ 0 h 648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1187" h="648712">
                <a:moveTo>
                  <a:pt x="0" y="0"/>
                </a:moveTo>
                <a:lnTo>
                  <a:pt x="1081187" y="0"/>
                </a:lnTo>
                <a:lnTo>
                  <a:pt x="1081187" y="648712"/>
                </a:lnTo>
                <a:lnTo>
                  <a:pt x="0" y="648712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9530" tIns="49530" rIns="49530" bIns="49530" numCol="1" spcCol="1270" anchor="ctr" anchorCtr="0">
            <a:noAutofit/>
          </a:bodyPr>
          <a:lstStyle/>
          <a:p>
            <a:pPr marL="0" lvl="0" indent="0" algn="ctr" defTabSz="5778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300" b="0" i="0" u="none" kern="1200"/>
              <a:t>Age_08_04</a:t>
            </a:r>
            <a:endParaRPr lang="en-US" sz="1300" kern="1200"/>
          </a:p>
        </p:txBody>
      </p: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5E28C28D-6B8E-4156-8989-4F4DAE3E45FF}"/>
              </a:ext>
            </a:extLst>
          </p:cNvPr>
          <p:cNvSpPr/>
          <p:nvPr/>
        </p:nvSpPr>
        <p:spPr>
          <a:xfrm>
            <a:off x="4508488" y="5179528"/>
            <a:ext cx="1081187" cy="648712"/>
          </a:xfrm>
          <a:custGeom>
            <a:avLst/>
            <a:gdLst>
              <a:gd name="connsiteX0" fmla="*/ 0 w 1081187"/>
              <a:gd name="connsiteY0" fmla="*/ 0 h 648712"/>
              <a:gd name="connsiteX1" fmla="*/ 1081187 w 1081187"/>
              <a:gd name="connsiteY1" fmla="*/ 0 h 648712"/>
              <a:gd name="connsiteX2" fmla="*/ 1081187 w 1081187"/>
              <a:gd name="connsiteY2" fmla="*/ 648712 h 648712"/>
              <a:gd name="connsiteX3" fmla="*/ 0 w 1081187"/>
              <a:gd name="connsiteY3" fmla="*/ 648712 h 648712"/>
              <a:gd name="connsiteX4" fmla="*/ 0 w 1081187"/>
              <a:gd name="connsiteY4" fmla="*/ 0 h 648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1187" h="648712">
                <a:moveTo>
                  <a:pt x="0" y="0"/>
                </a:moveTo>
                <a:lnTo>
                  <a:pt x="1081187" y="0"/>
                </a:lnTo>
                <a:lnTo>
                  <a:pt x="1081187" y="648712"/>
                </a:lnTo>
                <a:lnTo>
                  <a:pt x="0" y="648712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9530" tIns="49530" rIns="49530" bIns="49530" numCol="1" spcCol="1270" anchor="ctr" anchorCtr="0">
            <a:noAutofit/>
          </a:bodyPr>
          <a:lstStyle/>
          <a:p>
            <a:pPr marL="0" lvl="0" indent="0" algn="ctr" defTabSz="5778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300" b="0" i="0" u="none" kern="1200"/>
              <a:t>Mfg_Month</a:t>
            </a:r>
            <a:endParaRPr lang="en-US" sz="1300" kern="1200"/>
          </a:p>
        </p:txBody>
      </p:sp>
      <p:sp>
        <p:nvSpPr>
          <p:cNvPr id="10" name="자유형: 도형 9">
            <a:extLst>
              <a:ext uri="{FF2B5EF4-FFF2-40B4-BE49-F238E27FC236}">
                <a16:creationId xmlns:a16="http://schemas.microsoft.com/office/drawing/2014/main" id="{BFFA6D4C-84A0-4F59-94C9-B4338414A00F}"/>
              </a:ext>
            </a:extLst>
          </p:cNvPr>
          <p:cNvSpPr/>
          <p:nvPr/>
        </p:nvSpPr>
        <p:spPr>
          <a:xfrm>
            <a:off x="5700232" y="5179528"/>
            <a:ext cx="1081187" cy="648712"/>
          </a:xfrm>
          <a:custGeom>
            <a:avLst/>
            <a:gdLst>
              <a:gd name="connsiteX0" fmla="*/ 0 w 1081187"/>
              <a:gd name="connsiteY0" fmla="*/ 0 h 648712"/>
              <a:gd name="connsiteX1" fmla="*/ 1081187 w 1081187"/>
              <a:gd name="connsiteY1" fmla="*/ 0 h 648712"/>
              <a:gd name="connsiteX2" fmla="*/ 1081187 w 1081187"/>
              <a:gd name="connsiteY2" fmla="*/ 648712 h 648712"/>
              <a:gd name="connsiteX3" fmla="*/ 0 w 1081187"/>
              <a:gd name="connsiteY3" fmla="*/ 648712 h 648712"/>
              <a:gd name="connsiteX4" fmla="*/ 0 w 1081187"/>
              <a:gd name="connsiteY4" fmla="*/ 0 h 648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1187" h="648712">
                <a:moveTo>
                  <a:pt x="0" y="0"/>
                </a:moveTo>
                <a:lnTo>
                  <a:pt x="1081187" y="0"/>
                </a:lnTo>
                <a:lnTo>
                  <a:pt x="1081187" y="648712"/>
                </a:lnTo>
                <a:lnTo>
                  <a:pt x="0" y="648712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9530" tIns="49530" rIns="49530" bIns="49530" numCol="1" spcCol="1270" anchor="ctr" anchorCtr="0">
            <a:noAutofit/>
          </a:bodyPr>
          <a:lstStyle/>
          <a:p>
            <a:pPr marL="0" lvl="0" indent="0" algn="ctr" defTabSz="5778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300" b="0" i="0" u="none" kern="1200"/>
              <a:t>Mfg_Year</a:t>
            </a:r>
            <a:endParaRPr lang="en-US" sz="1300" kern="1200"/>
          </a:p>
        </p:txBody>
      </p:sp>
      <p:sp>
        <p:nvSpPr>
          <p:cNvPr id="11" name="자유형: 도형 10">
            <a:extLst>
              <a:ext uri="{FF2B5EF4-FFF2-40B4-BE49-F238E27FC236}">
                <a16:creationId xmlns:a16="http://schemas.microsoft.com/office/drawing/2014/main" id="{B293F4FD-CED6-4E3F-9186-5203997B8D52}"/>
              </a:ext>
            </a:extLst>
          </p:cNvPr>
          <p:cNvSpPr/>
          <p:nvPr/>
        </p:nvSpPr>
        <p:spPr>
          <a:xfrm>
            <a:off x="1717919" y="3678805"/>
            <a:ext cx="1081187" cy="648712"/>
          </a:xfrm>
          <a:custGeom>
            <a:avLst/>
            <a:gdLst>
              <a:gd name="connsiteX0" fmla="*/ 0 w 1081187"/>
              <a:gd name="connsiteY0" fmla="*/ 0 h 648712"/>
              <a:gd name="connsiteX1" fmla="*/ 1081187 w 1081187"/>
              <a:gd name="connsiteY1" fmla="*/ 0 h 648712"/>
              <a:gd name="connsiteX2" fmla="*/ 1081187 w 1081187"/>
              <a:gd name="connsiteY2" fmla="*/ 648712 h 648712"/>
              <a:gd name="connsiteX3" fmla="*/ 0 w 1081187"/>
              <a:gd name="connsiteY3" fmla="*/ 648712 h 648712"/>
              <a:gd name="connsiteX4" fmla="*/ 0 w 1081187"/>
              <a:gd name="connsiteY4" fmla="*/ 0 h 648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1187" h="648712">
                <a:moveTo>
                  <a:pt x="0" y="0"/>
                </a:moveTo>
                <a:lnTo>
                  <a:pt x="1081187" y="0"/>
                </a:lnTo>
                <a:lnTo>
                  <a:pt x="1081187" y="648712"/>
                </a:lnTo>
                <a:lnTo>
                  <a:pt x="0" y="64871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9530" tIns="49530" rIns="49530" bIns="49530" numCol="1" spcCol="1270" anchor="ctr" anchorCtr="0">
            <a:noAutofit/>
          </a:bodyPr>
          <a:lstStyle/>
          <a:p>
            <a:pPr marL="0" lvl="0" indent="0" algn="ctr" defTabSz="5778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300" b="0" i="0" u="none" kern="1200"/>
              <a:t>KM</a:t>
            </a:r>
            <a:endParaRPr lang="en-US" sz="1300" kern="1200"/>
          </a:p>
        </p:txBody>
      </p:sp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AD67C8DB-3775-45A1-BD57-91E881D75DC1}"/>
              </a:ext>
            </a:extLst>
          </p:cNvPr>
          <p:cNvSpPr/>
          <p:nvPr/>
        </p:nvSpPr>
        <p:spPr>
          <a:xfrm>
            <a:off x="7141976" y="3098970"/>
            <a:ext cx="1081187" cy="648712"/>
          </a:xfrm>
          <a:custGeom>
            <a:avLst/>
            <a:gdLst>
              <a:gd name="connsiteX0" fmla="*/ 0 w 1081187"/>
              <a:gd name="connsiteY0" fmla="*/ 0 h 648712"/>
              <a:gd name="connsiteX1" fmla="*/ 1081187 w 1081187"/>
              <a:gd name="connsiteY1" fmla="*/ 0 h 648712"/>
              <a:gd name="connsiteX2" fmla="*/ 1081187 w 1081187"/>
              <a:gd name="connsiteY2" fmla="*/ 648712 h 648712"/>
              <a:gd name="connsiteX3" fmla="*/ 0 w 1081187"/>
              <a:gd name="connsiteY3" fmla="*/ 648712 h 648712"/>
              <a:gd name="connsiteX4" fmla="*/ 0 w 1081187"/>
              <a:gd name="connsiteY4" fmla="*/ 0 h 648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1187" h="648712">
                <a:moveTo>
                  <a:pt x="0" y="0"/>
                </a:moveTo>
                <a:lnTo>
                  <a:pt x="1081187" y="0"/>
                </a:lnTo>
                <a:lnTo>
                  <a:pt x="1081187" y="648712"/>
                </a:lnTo>
                <a:lnTo>
                  <a:pt x="0" y="64871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9530" tIns="49530" rIns="49530" bIns="49530" numCol="1" spcCol="1270" anchor="ctr" anchorCtr="0">
            <a:noAutofit/>
          </a:bodyPr>
          <a:lstStyle/>
          <a:p>
            <a:pPr marL="0" lvl="0" indent="0" algn="ctr" defTabSz="5778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300" b="0" i="0" u="none" kern="1200"/>
              <a:t>Fuel_Type</a:t>
            </a:r>
            <a:endParaRPr lang="en-US" sz="1300" kern="1200"/>
          </a:p>
        </p:txBody>
      </p:sp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AD01E795-BF40-4462-AE7B-E8C0DF4D0897}"/>
              </a:ext>
            </a:extLst>
          </p:cNvPr>
          <p:cNvSpPr/>
          <p:nvPr/>
        </p:nvSpPr>
        <p:spPr>
          <a:xfrm>
            <a:off x="1717919" y="4452777"/>
            <a:ext cx="1081187" cy="648712"/>
          </a:xfrm>
          <a:custGeom>
            <a:avLst/>
            <a:gdLst>
              <a:gd name="connsiteX0" fmla="*/ 0 w 1081187"/>
              <a:gd name="connsiteY0" fmla="*/ 0 h 648712"/>
              <a:gd name="connsiteX1" fmla="*/ 1081187 w 1081187"/>
              <a:gd name="connsiteY1" fmla="*/ 0 h 648712"/>
              <a:gd name="connsiteX2" fmla="*/ 1081187 w 1081187"/>
              <a:gd name="connsiteY2" fmla="*/ 648712 h 648712"/>
              <a:gd name="connsiteX3" fmla="*/ 0 w 1081187"/>
              <a:gd name="connsiteY3" fmla="*/ 648712 h 648712"/>
              <a:gd name="connsiteX4" fmla="*/ 0 w 1081187"/>
              <a:gd name="connsiteY4" fmla="*/ 0 h 648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1187" h="648712">
                <a:moveTo>
                  <a:pt x="0" y="0"/>
                </a:moveTo>
                <a:lnTo>
                  <a:pt x="1081187" y="0"/>
                </a:lnTo>
                <a:lnTo>
                  <a:pt x="1081187" y="648712"/>
                </a:lnTo>
                <a:lnTo>
                  <a:pt x="0" y="64871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9530" tIns="49530" rIns="49530" bIns="49530" numCol="1" spcCol="1270" anchor="ctr" anchorCtr="0">
            <a:noAutofit/>
          </a:bodyPr>
          <a:lstStyle/>
          <a:p>
            <a:pPr marL="0" lvl="0" indent="0" algn="ctr" defTabSz="5778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300" b="0" i="0" u="none" kern="1200"/>
              <a:t>HP</a:t>
            </a:r>
            <a:endParaRPr lang="en-US" sz="1300" kern="1200"/>
          </a:p>
        </p:txBody>
      </p:sp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EC158852-A41A-4EDA-A725-23739F86CFC8}"/>
              </a:ext>
            </a:extLst>
          </p:cNvPr>
          <p:cNvSpPr/>
          <p:nvPr/>
        </p:nvSpPr>
        <p:spPr>
          <a:xfrm>
            <a:off x="9520589" y="3098970"/>
            <a:ext cx="1081187" cy="648712"/>
          </a:xfrm>
          <a:custGeom>
            <a:avLst/>
            <a:gdLst>
              <a:gd name="connsiteX0" fmla="*/ 0 w 1081187"/>
              <a:gd name="connsiteY0" fmla="*/ 0 h 648712"/>
              <a:gd name="connsiteX1" fmla="*/ 1081187 w 1081187"/>
              <a:gd name="connsiteY1" fmla="*/ 0 h 648712"/>
              <a:gd name="connsiteX2" fmla="*/ 1081187 w 1081187"/>
              <a:gd name="connsiteY2" fmla="*/ 648712 h 648712"/>
              <a:gd name="connsiteX3" fmla="*/ 0 w 1081187"/>
              <a:gd name="connsiteY3" fmla="*/ 648712 h 648712"/>
              <a:gd name="connsiteX4" fmla="*/ 0 w 1081187"/>
              <a:gd name="connsiteY4" fmla="*/ 0 h 648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1187" h="648712">
                <a:moveTo>
                  <a:pt x="0" y="0"/>
                </a:moveTo>
                <a:lnTo>
                  <a:pt x="1081187" y="0"/>
                </a:lnTo>
                <a:lnTo>
                  <a:pt x="1081187" y="648712"/>
                </a:lnTo>
                <a:lnTo>
                  <a:pt x="0" y="64871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9530" tIns="49530" rIns="49530" bIns="49530" numCol="1" spcCol="1270" anchor="ctr" anchorCtr="0">
            <a:noAutofit/>
          </a:bodyPr>
          <a:lstStyle/>
          <a:p>
            <a:pPr marL="0" lvl="0" indent="0" algn="ctr" defTabSz="5778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300" b="0" i="0" u="none" kern="1200"/>
              <a:t>Met_Color</a:t>
            </a:r>
            <a:endParaRPr lang="en-US" sz="1300" kern="1200"/>
          </a:p>
        </p:txBody>
      </p:sp>
      <p:sp>
        <p:nvSpPr>
          <p:cNvPr id="15" name="자유형: 도형 14">
            <a:extLst>
              <a:ext uri="{FF2B5EF4-FFF2-40B4-BE49-F238E27FC236}">
                <a16:creationId xmlns:a16="http://schemas.microsoft.com/office/drawing/2014/main" id="{F217EBDC-F20C-4759-BE7E-9048AB846CAD}"/>
              </a:ext>
            </a:extLst>
          </p:cNvPr>
          <p:cNvSpPr/>
          <p:nvPr/>
        </p:nvSpPr>
        <p:spPr>
          <a:xfrm>
            <a:off x="10709895" y="3098970"/>
            <a:ext cx="1081187" cy="648712"/>
          </a:xfrm>
          <a:custGeom>
            <a:avLst/>
            <a:gdLst>
              <a:gd name="connsiteX0" fmla="*/ 0 w 1081187"/>
              <a:gd name="connsiteY0" fmla="*/ 0 h 648712"/>
              <a:gd name="connsiteX1" fmla="*/ 1081187 w 1081187"/>
              <a:gd name="connsiteY1" fmla="*/ 0 h 648712"/>
              <a:gd name="connsiteX2" fmla="*/ 1081187 w 1081187"/>
              <a:gd name="connsiteY2" fmla="*/ 648712 h 648712"/>
              <a:gd name="connsiteX3" fmla="*/ 0 w 1081187"/>
              <a:gd name="connsiteY3" fmla="*/ 648712 h 648712"/>
              <a:gd name="connsiteX4" fmla="*/ 0 w 1081187"/>
              <a:gd name="connsiteY4" fmla="*/ 0 h 648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1187" h="648712">
                <a:moveTo>
                  <a:pt x="0" y="0"/>
                </a:moveTo>
                <a:lnTo>
                  <a:pt x="1081187" y="0"/>
                </a:lnTo>
                <a:lnTo>
                  <a:pt x="1081187" y="648712"/>
                </a:lnTo>
                <a:lnTo>
                  <a:pt x="0" y="64871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9530" tIns="49530" rIns="49530" bIns="49530" numCol="1" spcCol="1270" anchor="ctr" anchorCtr="0">
            <a:noAutofit/>
          </a:bodyPr>
          <a:lstStyle/>
          <a:p>
            <a:pPr marL="0" lvl="0" indent="0" algn="ctr" defTabSz="5778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300" b="0" i="0" u="none" kern="1200"/>
              <a:t>Color</a:t>
            </a:r>
            <a:endParaRPr lang="en-US" sz="1300" kern="1200"/>
          </a:p>
        </p:txBody>
      </p:sp>
      <p:sp>
        <p:nvSpPr>
          <p:cNvPr id="16" name="자유형: 도형 15">
            <a:extLst>
              <a:ext uri="{FF2B5EF4-FFF2-40B4-BE49-F238E27FC236}">
                <a16:creationId xmlns:a16="http://schemas.microsoft.com/office/drawing/2014/main" id="{1DB7A3A1-231B-4B46-8894-DDEB24920C7F}"/>
              </a:ext>
            </a:extLst>
          </p:cNvPr>
          <p:cNvSpPr/>
          <p:nvPr/>
        </p:nvSpPr>
        <p:spPr>
          <a:xfrm>
            <a:off x="10709894" y="5386933"/>
            <a:ext cx="1081187" cy="648712"/>
          </a:xfrm>
          <a:custGeom>
            <a:avLst/>
            <a:gdLst>
              <a:gd name="connsiteX0" fmla="*/ 0 w 1081187"/>
              <a:gd name="connsiteY0" fmla="*/ 0 h 648712"/>
              <a:gd name="connsiteX1" fmla="*/ 1081187 w 1081187"/>
              <a:gd name="connsiteY1" fmla="*/ 0 h 648712"/>
              <a:gd name="connsiteX2" fmla="*/ 1081187 w 1081187"/>
              <a:gd name="connsiteY2" fmla="*/ 648712 h 648712"/>
              <a:gd name="connsiteX3" fmla="*/ 0 w 1081187"/>
              <a:gd name="connsiteY3" fmla="*/ 648712 h 648712"/>
              <a:gd name="connsiteX4" fmla="*/ 0 w 1081187"/>
              <a:gd name="connsiteY4" fmla="*/ 0 h 648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1187" h="648712">
                <a:moveTo>
                  <a:pt x="0" y="0"/>
                </a:moveTo>
                <a:lnTo>
                  <a:pt x="1081187" y="0"/>
                </a:lnTo>
                <a:lnTo>
                  <a:pt x="1081187" y="648712"/>
                </a:lnTo>
                <a:lnTo>
                  <a:pt x="0" y="64871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9530" tIns="49530" rIns="49530" bIns="49530" numCol="1" spcCol="1270" anchor="ctr" anchorCtr="0">
            <a:noAutofit/>
          </a:bodyPr>
          <a:lstStyle/>
          <a:p>
            <a:pPr marL="0" lvl="0" indent="0" algn="ctr" defTabSz="5778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300" b="0" i="0" u="none" kern="1200"/>
              <a:t>Automatic</a:t>
            </a:r>
            <a:endParaRPr lang="en-US" sz="1300" kern="1200"/>
          </a:p>
        </p:txBody>
      </p:sp>
      <p:sp>
        <p:nvSpPr>
          <p:cNvPr id="17" name="자유형: 도형 16">
            <a:extLst>
              <a:ext uri="{FF2B5EF4-FFF2-40B4-BE49-F238E27FC236}">
                <a16:creationId xmlns:a16="http://schemas.microsoft.com/office/drawing/2014/main" id="{7A5BFD3D-6B8F-48F0-89E8-05778BDCE9FD}"/>
              </a:ext>
            </a:extLst>
          </p:cNvPr>
          <p:cNvSpPr/>
          <p:nvPr/>
        </p:nvSpPr>
        <p:spPr>
          <a:xfrm>
            <a:off x="3321542" y="4414607"/>
            <a:ext cx="1081187" cy="648712"/>
          </a:xfrm>
          <a:custGeom>
            <a:avLst/>
            <a:gdLst>
              <a:gd name="connsiteX0" fmla="*/ 0 w 1081187"/>
              <a:gd name="connsiteY0" fmla="*/ 0 h 648712"/>
              <a:gd name="connsiteX1" fmla="*/ 1081187 w 1081187"/>
              <a:gd name="connsiteY1" fmla="*/ 0 h 648712"/>
              <a:gd name="connsiteX2" fmla="*/ 1081187 w 1081187"/>
              <a:gd name="connsiteY2" fmla="*/ 648712 h 648712"/>
              <a:gd name="connsiteX3" fmla="*/ 0 w 1081187"/>
              <a:gd name="connsiteY3" fmla="*/ 648712 h 648712"/>
              <a:gd name="connsiteX4" fmla="*/ 0 w 1081187"/>
              <a:gd name="connsiteY4" fmla="*/ 0 h 648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1187" h="648712">
                <a:moveTo>
                  <a:pt x="0" y="0"/>
                </a:moveTo>
                <a:lnTo>
                  <a:pt x="1081187" y="0"/>
                </a:lnTo>
                <a:lnTo>
                  <a:pt x="1081187" y="648712"/>
                </a:lnTo>
                <a:lnTo>
                  <a:pt x="0" y="648712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9530" tIns="49530" rIns="49530" bIns="49530" numCol="1" spcCol="1270" anchor="ctr" anchorCtr="0">
            <a:noAutofit/>
          </a:bodyPr>
          <a:lstStyle/>
          <a:p>
            <a:pPr marL="0" lvl="0" indent="0" algn="ctr" defTabSz="5778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300" b="0" i="0" u="none" kern="1200"/>
              <a:t>CC</a:t>
            </a:r>
            <a:endParaRPr lang="en-US" sz="1300" kern="1200"/>
          </a:p>
        </p:txBody>
      </p:sp>
      <p:sp>
        <p:nvSpPr>
          <p:cNvPr id="18" name="자유형: 도형 17">
            <a:extLst>
              <a:ext uri="{FF2B5EF4-FFF2-40B4-BE49-F238E27FC236}">
                <a16:creationId xmlns:a16="http://schemas.microsoft.com/office/drawing/2014/main" id="{DE9C0A56-1716-402A-AB22-7F0F885949C5}"/>
              </a:ext>
            </a:extLst>
          </p:cNvPr>
          <p:cNvSpPr/>
          <p:nvPr/>
        </p:nvSpPr>
        <p:spPr>
          <a:xfrm>
            <a:off x="3321541" y="5179528"/>
            <a:ext cx="1081187" cy="648712"/>
          </a:xfrm>
          <a:custGeom>
            <a:avLst/>
            <a:gdLst>
              <a:gd name="connsiteX0" fmla="*/ 0 w 1081187"/>
              <a:gd name="connsiteY0" fmla="*/ 0 h 648712"/>
              <a:gd name="connsiteX1" fmla="*/ 1081187 w 1081187"/>
              <a:gd name="connsiteY1" fmla="*/ 0 h 648712"/>
              <a:gd name="connsiteX2" fmla="*/ 1081187 w 1081187"/>
              <a:gd name="connsiteY2" fmla="*/ 648712 h 648712"/>
              <a:gd name="connsiteX3" fmla="*/ 0 w 1081187"/>
              <a:gd name="connsiteY3" fmla="*/ 648712 h 648712"/>
              <a:gd name="connsiteX4" fmla="*/ 0 w 1081187"/>
              <a:gd name="connsiteY4" fmla="*/ 0 h 648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1187" h="648712">
                <a:moveTo>
                  <a:pt x="0" y="0"/>
                </a:moveTo>
                <a:lnTo>
                  <a:pt x="1081187" y="0"/>
                </a:lnTo>
                <a:lnTo>
                  <a:pt x="1081187" y="648712"/>
                </a:lnTo>
                <a:lnTo>
                  <a:pt x="0" y="648712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9530" tIns="49530" rIns="49530" bIns="49530" numCol="1" spcCol="1270" anchor="ctr" anchorCtr="0">
            <a:noAutofit/>
          </a:bodyPr>
          <a:lstStyle/>
          <a:p>
            <a:pPr marL="0" lvl="0" indent="0" algn="ctr" defTabSz="5778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300" b="0" i="0" u="none" kern="1200"/>
              <a:t>Doors</a:t>
            </a:r>
            <a:endParaRPr lang="en-US" sz="1300" kern="1200"/>
          </a:p>
        </p:txBody>
      </p:sp>
      <p:sp>
        <p:nvSpPr>
          <p:cNvPr id="19" name="자유형: 도형 18">
            <a:extLst>
              <a:ext uri="{FF2B5EF4-FFF2-40B4-BE49-F238E27FC236}">
                <a16:creationId xmlns:a16="http://schemas.microsoft.com/office/drawing/2014/main" id="{CBF8C279-AEDC-48C7-B188-A88B3729AD3F}"/>
              </a:ext>
            </a:extLst>
          </p:cNvPr>
          <p:cNvSpPr/>
          <p:nvPr/>
        </p:nvSpPr>
        <p:spPr>
          <a:xfrm>
            <a:off x="5695436" y="4441191"/>
            <a:ext cx="1081187" cy="648712"/>
          </a:xfrm>
          <a:custGeom>
            <a:avLst/>
            <a:gdLst>
              <a:gd name="connsiteX0" fmla="*/ 0 w 1081187"/>
              <a:gd name="connsiteY0" fmla="*/ 0 h 648712"/>
              <a:gd name="connsiteX1" fmla="*/ 1081187 w 1081187"/>
              <a:gd name="connsiteY1" fmla="*/ 0 h 648712"/>
              <a:gd name="connsiteX2" fmla="*/ 1081187 w 1081187"/>
              <a:gd name="connsiteY2" fmla="*/ 648712 h 648712"/>
              <a:gd name="connsiteX3" fmla="*/ 0 w 1081187"/>
              <a:gd name="connsiteY3" fmla="*/ 648712 h 648712"/>
              <a:gd name="connsiteX4" fmla="*/ 0 w 1081187"/>
              <a:gd name="connsiteY4" fmla="*/ 0 h 648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1187" h="648712">
                <a:moveTo>
                  <a:pt x="0" y="0"/>
                </a:moveTo>
                <a:lnTo>
                  <a:pt x="1081187" y="0"/>
                </a:lnTo>
                <a:lnTo>
                  <a:pt x="1081187" y="648712"/>
                </a:lnTo>
                <a:lnTo>
                  <a:pt x="0" y="648712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9530" tIns="49530" rIns="49530" bIns="49530" numCol="1" spcCol="1270" anchor="ctr" anchorCtr="0">
            <a:noAutofit/>
          </a:bodyPr>
          <a:lstStyle/>
          <a:p>
            <a:pPr marL="0" lvl="0" indent="0" algn="ctr" defTabSz="5778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300" b="0" i="0" u="none" kern="1200"/>
              <a:t>Cylinders</a:t>
            </a:r>
            <a:endParaRPr lang="en-US" sz="1300" kern="1200"/>
          </a:p>
        </p:txBody>
      </p:sp>
      <p:sp>
        <p:nvSpPr>
          <p:cNvPr id="20" name="자유형: 도형 19">
            <a:extLst>
              <a:ext uri="{FF2B5EF4-FFF2-40B4-BE49-F238E27FC236}">
                <a16:creationId xmlns:a16="http://schemas.microsoft.com/office/drawing/2014/main" id="{ACF56D80-2B76-4644-AB18-AF6B9E3EE4FF}"/>
              </a:ext>
            </a:extLst>
          </p:cNvPr>
          <p:cNvSpPr/>
          <p:nvPr/>
        </p:nvSpPr>
        <p:spPr>
          <a:xfrm>
            <a:off x="4508489" y="3667219"/>
            <a:ext cx="1081187" cy="648712"/>
          </a:xfrm>
          <a:custGeom>
            <a:avLst/>
            <a:gdLst>
              <a:gd name="connsiteX0" fmla="*/ 0 w 1081187"/>
              <a:gd name="connsiteY0" fmla="*/ 0 h 648712"/>
              <a:gd name="connsiteX1" fmla="*/ 1081187 w 1081187"/>
              <a:gd name="connsiteY1" fmla="*/ 0 h 648712"/>
              <a:gd name="connsiteX2" fmla="*/ 1081187 w 1081187"/>
              <a:gd name="connsiteY2" fmla="*/ 648712 h 648712"/>
              <a:gd name="connsiteX3" fmla="*/ 0 w 1081187"/>
              <a:gd name="connsiteY3" fmla="*/ 648712 h 648712"/>
              <a:gd name="connsiteX4" fmla="*/ 0 w 1081187"/>
              <a:gd name="connsiteY4" fmla="*/ 0 h 648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1187" h="648712">
                <a:moveTo>
                  <a:pt x="0" y="0"/>
                </a:moveTo>
                <a:lnTo>
                  <a:pt x="1081187" y="0"/>
                </a:lnTo>
                <a:lnTo>
                  <a:pt x="1081187" y="648712"/>
                </a:lnTo>
                <a:lnTo>
                  <a:pt x="0" y="648712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9530" tIns="49530" rIns="49530" bIns="49530" numCol="1" spcCol="1270" anchor="ctr" anchorCtr="0">
            <a:noAutofit/>
          </a:bodyPr>
          <a:lstStyle/>
          <a:p>
            <a:pPr marL="0" lvl="0" indent="0" algn="ctr" defTabSz="5778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300" b="0" i="0" u="none" kern="1200"/>
              <a:t>Gears</a:t>
            </a:r>
            <a:endParaRPr lang="en-US" sz="1300" kern="1200"/>
          </a:p>
        </p:txBody>
      </p:sp>
      <p:sp>
        <p:nvSpPr>
          <p:cNvPr id="21" name="자유형: 도형 20">
            <a:extLst>
              <a:ext uri="{FF2B5EF4-FFF2-40B4-BE49-F238E27FC236}">
                <a16:creationId xmlns:a16="http://schemas.microsoft.com/office/drawing/2014/main" id="{54DC8416-35C8-406E-8BD3-B6B2390A1B48}"/>
              </a:ext>
            </a:extLst>
          </p:cNvPr>
          <p:cNvSpPr/>
          <p:nvPr/>
        </p:nvSpPr>
        <p:spPr>
          <a:xfrm>
            <a:off x="4514595" y="4428016"/>
            <a:ext cx="1081187" cy="648712"/>
          </a:xfrm>
          <a:custGeom>
            <a:avLst/>
            <a:gdLst>
              <a:gd name="connsiteX0" fmla="*/ 0 w 1081187"/>
              <a:gd name="connsiteY0" fmla="*/ 0 h 648712"/>
              <a:gd name="connsiteX1" fmla="*/ 1081187 w 1081187"/>
              <a:gd name="connsiteY1" fmla="*/ 0 h 648712"/>
              <a:gd name="connsiteX2" fmla="*/ 1081187 w 1081187"/>
              <a:gd name="connsiteY2" fmla="*/ 648712 h 648712"/>
              <a:gd name="connsiteX3" fmla="*/ 0 w 1081187"/>
              <a:gd name="connsiteY3" fmla="*/ 648712 h 648712"/>
              <a:gd name="connsiteX4" fmla="*/ 0 w 1081187"/>
              <a:gd name="connsiteY4" fmla="*/ 0 h 648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1187" h="648712">
                <a:moveTo>
                  <a:pt x="0" y="0"/>
                </a:moveTo>
                <a:lnTo>
                  <a:pt x="1081187" y="0"/>
                </a:lnTo>
                <a:lnTo>
                  <a:pt x="1081187" y="648712"/>
                </a:lnTo>
                <a:lnTo>
                  <a:pt x="0" y="648712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9530" tIns="49530" rIns="49530" bIns="49530" numCol="1" spcCol="1270" anchor="ctr" anchorCtr="0">
            <a:noAutofit/>
          </a:bodyPr>
          <a:lstStyle/>
          <a:p>
            <a:pPr marL="0" lvl="0" indent="0" algn="ctr" defTabSz="5778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300" b="0" i="0" u="none" kern="1200"/>
              <a:t>Quarterly_Tax</a:t>
            </a:r>
            <a:endParaRPr lang="en-US" sz="1300" kern="1200"/>
          </a:p>
        </p:txBody>
      </p:sp>
      <p:sp>
        <p:nvSpPr>
          <p:cNvPr id="22" name="자유형: 도형 21">
            <a:extLst>
              <a:ext uri="{FF2B5EF4-FFF2-40B4-BE49-F238E27FC236}">
                <a16:creationId xmlns:a16="http://schemas.microsoft.com/office/drawing/2014/main" id="{4E2BECE2-5FCB-4370-B08C-EB18714D0F7B}"/>
              </a:ext>
            </a:extLst>
          </p:cNvPr>
          <p:cNvSpPr/>
          <p:nvPr/>
        </p:nvSpPr>
        <p:spPr>
          <a:xfrm>
            <a:off x="1717919" y="5226749"/>
            <a:ext cx="1081187" cy="648712"/>
          </a:xfrm>
          <a:custGeom>
            <a:avLst/>
            <a:gdLst>
              <a:gd name="connsiteX0" fmla="*/ 0 w 1081187"/>
              <a:gd name="connsiteY0" fmla="*/ 0 h 648712"/>
              <a:gd name="connsiteX1" fmla="*/ 1081187 w 1081187"/>
              <a:gd name="connsiteY1" fmla="*/ 0 h 648712"/>
              <a:gd name="connsiteX2" fmla="*/ 1081187 w 1081187"/>
              <a:gd name="connsiteY2" fmla="*/ 648712 h 648712"/>
              <a:gd name="connsiteX3" fmla="*/ 0 w 1081187"/>
              <a:gd name="connsiteY3" fmla="*/ 648712 h 648712"/>
              <a:gd name="connsiteX4" fmla="*/ 0 w 1081187"/>
              <a:gd name="connsiteY4" fmla="*/ 0 h 648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1187" h="648712">
                <a:moveTo>
                  <a:pt x="0" y="0"/>
                </a:moveTo>
                <a:lnTo>
                  <a:pt x="1081187" y="0"/>
                </a:lnTo>
                <a:lnTo>
                  <a:pt x="1081187" y="648712"/>
                </a:lnTo>
                <a:lnTo>
                  <a:pt x="0" y="64871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9530" tIns="49530" rIns="49530" bIns="49530" numCol="1" spcCol="1270" anchor="ctr" anchorCtr="0">
            <a:noAutofit/>
          </a:bodyPr>
          <a:lstStyle/>
          <a:p>
            <a:pPr marL="0" lvl="0" indent="0" algn="ctr" defTabSz="5778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300" b="0" i="0" u="none" kern="1200" dirty="0"/>
              <a:t>Weight</a:t>
            </a:r>
            <a:endParaRPr lang="en-US" sz="1300" kern="1200" dirty="0"/>
          </a:p>
        </p:txBody>
      </p:sp>
      <p:sp>
        <p:nvSpPr>
          <p:cNvPr id="23" name="자유형: 도형 22">
            <a:extLst>
              <a:ext uri="{FF2B5EF4-FFF2-40B4-BE49-F238E27FC236}">
                <a16:creationId xmlns:a16="http://schemas.microsoft.com/office/drawing/2014/main" id="{D8F19814-9402-4136-9DB8-2A9981534E61}"/>
              </a:ext>
            </a:extLst>
          </p:cNvPr>
          <p:cNvSpPr/>
          <p:nvPr/>
        </p:nvSpPr>
        <p:spPr>
          <a:xfrm>
            <a:off x="8331282" y="3098969"/>
            <a:ext cx="1081187" cy="648712"/>
          </a:xfrm>
          <a:custGeom>
            <a:avLst/>
            <a:gdLst>
              <a:gd name="connsiteX0" fmla="*/ 0 w 1081187"/>
              <a:gd name="connsiteY0" fmla="*/ 0 h 648712"/>
              <a:gd name="connsiteX1" fmla="*/ 1081187 w 1081187"/>
              <a:gd name="connsiteY1" fmla="*/ 0 h 648712"/>
              <a:gd name="connsiteX2" fmla="*/ 1081187 w 1081187"/>
              <a:gd name="connsiteY2" fmla="*/ 648712 h 648712"/>
              <a:gd name="connsiteX3" fmla="*/ 0 w 1081187"/>
              <a:gd name="connsiteY3" fmla="*/ 648712 h 648712"/>
              <a:gd name="connsiteX4" fmla="*/ 0 w 1081187"/>
              <a:gd name="connsiteY4" fmla="*/ 0 h 648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1187" h="648712">
                <a:moveTo>
                  <a:pt x="0" y="0"/>
                </a:moveTo>
                <a:lnTo>
                  <a:pt x="1081187" y="0"/>
                </a:lnTo>
                <a:lnTo>
                  <a:pt x="1081187" y="648712"/>
                </a:lnTo>
                <a:lnTo>
                  <a:pt x="0" y="64871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9530" tIns="49530" rIns="49530" bIns="49530" numCol="1" spcCol="1270" anchor="ctr" anchorCtr="0">
            <a:noAutofit/>
          </a:bodyPr>
          <a:lstStyle/>
          <a:p>
            <a:pPr marL="0" lvl="0" indent="0" algn="ctr" defTabSz="5778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300" b="0" i="0" u="none" kern="1200"/>
              <a:t>Mfr_Guarantee</a:t>
            </a:r>
            <a:endParaRPr lang="en-US" sz="1300" kern="1200"/>
          </a:p>
        </p:txBody>
      </p:sp>
      <p:sp>
        <p:nvSpPr>
          <p:cNvPr id="24" name="자유형: 도형 23">
            <a:extLst>
              <a:ext uri="{FF2B5EF4-FFF2-40B4-BE49-F238E27FC236}">
                <a16:creationId xmlns:a16="http://schemas.microsoft.com/office/drawing/2014/main" id="{A0556BA2-2189-49E6-9EFB-7E2A4AD4C0AC}"/>
              </a:ext>
            </a:extLst>
          </p:cNvPr>
          <p:cNvSpPr/>
          <p:nvPr/>
        </p:nvSpPr>
        <p:spPr>
          <a:xfrm>
            <a:off x="10700684" y="6129883"/>
            <a:ext cx="1081187" cy="648712"/>
          </a:xfrm>
          <a:custGeom>
            <a:avLst/>
            <a:gdLst>
              <a:gd name="connsiteX0" fmla="*/ 0 w 1081187"/>
              <a:gd name="connsiteY0" fmla="*/ 0 h 648712"/>
              <a:gd name="connsiteX1" fmla="*/ 1081187 w 1081187"/>
              <a:gd name="connsiteY1" fmla="*/ 0 h 648712"/>
              <a:gd name="connsiteX2" fmla="*/ 1081187 w 1081187"/>
              <a:gd name="connsiteY2" fmla="*/ 648712 h 648712"/>
              <a:gd name="connsiteX3" fmla="*/ 0 w 1081187"/>
              <a:gd name="connsiteY3" fmla="*/ 648712 h 648712"/>
              <a:gd name="connsiteX4" fmla="*/ 0 w 1081187"/>
              <a:gd name="connsiteY4" fmla="*/ 0 h 648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1187" h="648712">
                <a:moveTo>
                  <a:pt x="0" y="0"/>
                </a:moveTo>
                <a:lnTo>
                  <a:pt x="1081187" y="0"/>
                </a:lnTo>
                <a:lnTo>
                  <a:pt x="1081187" y="648712"/>
                </a:lnTo>
                <a:lnTo>
                  <a:pt x="0" y="64871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9530" tIns="49530" rIns="49530" bIns="49530" numCol="1" spcCol="1270" anchor="ctr" anchorCtr="0">
            <a:noAutofit/>
          </a:bodyPr>
          <a:lstStyle/>
          <a:p>
            <a:pPr marL="0" lvl="0" indent="0" algn="ctr" defTabSz="5778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300" b="0" i="0" u="none" kern="1200" dirty="0" err="1"/>
              <a:t>BOVAG_Guarantee</a:t>
            </a:r>
            <a:endParaRPr lang="en-US" sz="1300" kern="1200" dirty="0"/>
          </a:p>
        </p:txBody>
      </p:sp>
      <p:sp>
        <p:nvSpPr>
          <p:cNvPr id="25" name="자유형: 도형 24">
            <a:extLst>
              <a:ext uri="{FF2B5EF4-FFF2-40B4-BE49-F238E27FC236}">
                <a16:creationId xmlns:a16="http://schemas.microsoft.com/office/drawing/2014/main" id="{762BA9B8-8418-431A-AE16-ED23715E4DAB}"/>
              </a:ext>
            </a:extLst>
          </p:cNvPr>
          <p:cNvSpPr/>
          <p:nvPr/>
        </p:nvSpPr>
        <p:spPr>
          <a:xfrm>
            <a:off x="5695436" y="3664098"/>
            <a:ext cx="1081187" cy="648712"/>
          </a:xfrm>
          <a:custGeom>
            <a:avLst/>
            <a:gdLst>
              <a:gd name="connsiteX0" fmla="*/ 0 w 1081187"/>
              <a:gd name="connsiteY0" fmla="*/ 0 h 648712"/>
              <a:gd name="connsiteX1" fmla="*/ 1081187 w 1081187"/>
              <a:gd name="connsiteY1" fmla="*/ 0 h 648712"/>
              <a:gd name="connsiteX2" fmla="*/ 1081187 w 1081187"/>
              <a:gd name="connsiteY2" fmla="*/ 648712 h 648712"/>
              <a:gd name="connsiteX3" fmla="*/ 0 w 1081187"/>
              <a:gd name="connsiteY3" fmla="*/ 648712 h 648712"/>
              <a:gd name="connsiteX4" fmla="*/ 0 w 1081187"/>
              <a:gd name="connsiteY4" fmla="*/ 0 h 648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1187" h="648712">
                <a:moveTo>
                  <a:pt x="0" y="0"/>
                </a:moveTo>
                <a:lnTo>
                  <a:pt x="1081187" y="0"/>
                </a:lnTo>
                <a:lnTo>
                  <a:pt x="1081187" y="648712"/>
                </a:lnTo>
                <a:lnTo>
                  <a:pt x="0" y="648712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9530" tIns="49530" rIns="49530" bIns="49530" numCol="1" spcCol="1270" anchor="ctr" anchorCtr="0">
            <a:noAutofit/>
          </a:bodyPr>
          <a:lstStyle/>
          <a:p>
            <a:pPr marL="0" lvl="0" indent="0" algn="ctr" defTabSz="5778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300" b="0" i="0" u="none" kern="1200"/>
              <a:t>Guarantee_Period</a:t>
            </a:r>
            <a:endParaRPr lang="en-US" sz="1300" kern="1200"/>
          </a:p>
        </p:txBody>
      </p:sp>
      <p:sp>
        <p:nvSpPr>
          <p:cNvPr id="26" name="자유형: 도형 25">
            <a:extLst>
              <a:ext uri="{FF2B5EF4-FFF2-40B4-BE49-F238E27FC236}">
                <a16:creationId xmlns:a16="http://schemas.microsoft.com/office/drawing/2014/main" id="{14C50768-232E-4D3D-9B50-452B3EA01E1F}"/>
              </a:ext>
            </a:extLst>
          </p:cNvPr>
          <p:cNvSpPr/>
          <p:nvPr/>
        </p:nvSpPr>
        <p:spPr>
          <a:xfrm>
            <a:off x="7141976" y="3859390"/>
            <a:ext cx="1081187" cy="648712"/>
          </a:xfrm>
          <a:custGeom>
            <a:avLst/>
            <a:gdLst>
              <a:gd name="connsiteX0" fmla="*/ 0 w 1081187"/>
              <a:gd name="connsiteY0" fmla="*/ 0 h 648712"/>
              <a:gd name="connsiteX1" fmla="*/ 1081187 w 1081187"/>
              <a:gd name="connsiteY1" fmla="*/ 0 h 648712"/>
              <a:gd name="connsiteX2" fmla="*/ 1081187 w 1081187"/>
              <a:gd name="connsiteY2" fmla="*/ 648712 h 648712"/>
              <a:gd name="connsiteX3" fmla="*/ 0 w 1081187"/>
              <a:gd name="connsiteY3" fmla="*/ 648712 h 648712"/>
              <a:gd name="connsiteX4" fmla="*/ 0 w 1081187"/>
              <a:gd name="connsiteY4" fmla="*/ 0 h 648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1187" h="648712">
                <a:moveTo>
                  <a:pt x="0" y="0"/>
                </a:moveTo>
                <a:lnTo>
                  <a:pt x="1081187" y="0"/>
                </a:lnTo>
                <a:lnTo>
                  <a:pt x="1081187" y="648712"/>
                </a:lnTo>
                <a:lnTo>
                  <a:pt x="0" y="64871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9530" tIns="49530" rIns="49530" bIns="49530" numCol="1" spcCol="1270" anchor="ctr" anchorCtr="0">
            <a:noAutofit/>
          </a:bodyPr>
          <a:lstStyle/>
          <a:p>
            <a:pPr marL="0" lvl="0" indent="0" algn="ctr" defTabSz="5778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300" b="0" i="0" u="none" kern="1200"/>
              <a:t>ABS</a:t>
            </a:r>
            <a:endParaRPr lang="en-US" sz="1300" kern="1200"/>
          </a:p>
        </p:txBody>
      </p:sp>
      <p:sp>
        <p:nvSpPr>
          <p:cNvPr id="27" name="자유형: 도형 26">
            <a:extLst>
              <a:ext uri="{FF2B5EF4-FFF2-40B4-BE49-F238E27FC236}">
                <a16:creationId xmlns:a16="http://schemas.microsoft.com/office/drawing/2014/main" id="{A779F423-DA10-4825-A4C8-0F6C12A980E4}"/>
              </a:ext>
            </a:extLst>
          </p:cNvPr>
          <p:cNvSpPr/>
          <p:nvPr/>
        </p:nvSpPr>
        <p:spPr>
          <a:xfrm>
            <a:off x="8331282" y="3859390"/>
            <a:ext cx="1081187" cy="648712"/>
          </a:xfrm>
          <a:custGeom>
            <a:avLst/>
            <a:gdLst>
              <a:gd name="connsiteX0" fmla="*/ 0 w 1081187"/>
              <a:gd name="connsiteY0" fmla="*/ 0 h 648712"/>
              <a:gd name="connsiteX1" fmla="*/ 1081187 w 1081187"/>
              <a:gd name="connsiteY1" fmla="*/ 0 h 648712"/>
              <a:gd name="connsiteX2" fmla="*/ 1081187 w 1081187"/>
              <a:gd name="connsiteY2" fmla="*/ 648712 h 648712"/>
              <a:gd name="connsiteX3" fmla="*/ 0 w 1081187"/>
              <a:gd name="connsiteY3" fmla="*/ 648712 h 648712"/>
              <a:gd name="connsiteX4" fmla="*/ 0 w 1081187"/>
              <a:gd name="connsiteY4" fmla="*/ 0 h 648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1187" h="648712">
                <a:moveTo>
                  <a:pt x="0" y="0"/>
                </a:moveTo>
                <a:lnTo>
                  <a:pt x="1081187" y="0"/>
                </a:lnTo>
                <a:lnTo>
                  <a:pt x="1081187" y="648712"/>
                </a:lnTo>
                <a:lnTo>
                  <a:pt x="0" y="64871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9530" tIns="49530" rIns="49530" bIns="49530" numCol="1" spcCol="1270" anchor="ctr" anchorCtr="0">
            <a:noAutofit/>
          </a:bodyPr>
          <a:lstStyle/>
          <a:p>
            <a:pPr marL="0" lvl="0" indent="0" algn="ctr" defTabSz="5778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300" b="0" i="0" u="none" kern="1200"/>
              <a:t>Airbag_1</a:t>
            </a:r>
            <a:endParaRPr lang="en-US" sz="1300" kern="1200"/>
          </a:p>
        </p:txBody>
      </p:sp>
      <p:sp>
        <p:nvSpPr>
          <p:cNvPr id="28" name="자유형: 도형 27">
            <a:extLst>
              <a:ext uri="{FF2B5EF4-FFF2-40B4-BE49-F238E27FC236}">
                <a16:creationId xmlns:a16="http://schemas.microsoft.com/office/drawing/2014/main" id="{AA9FD57B-4B24-4D03-B090-9F291C519E4D}"/>
              </a:ext>
            </a:extLst>
          </p:cNvPr>
          <p:cNvSpPr/>
          <p:nvPr/>
        </p:nvSpPr>
        <p:spPr>
          <a:xfrm>
            <a:off x="9520589" y="3859390"/>
            <a:ext cx="1081187" cy="648712"/>
          </a:xfrm>
          <a:custGeom>
            <a:avLst/>
            <a:gdLst>
              <a:gd name="connsiteX0" fmla="*/ 0 w 1081187"/>
              <a:gd name="connsiteY0" fmla="*/ 0 h 648712"/>
              <a:gd name="connsiteX1" fmla="*/ 1081187 w 1081187"/>
              <a:gd name="connsiteY1" fmla="*/ 0 h 648712"/>
              <a:gd name="connsiteX2" fmla="*/ 1081187 w 1081187"/>
              <a:gd name="connsiteY2" fmla="*/ 648712 h 648712"/>
              <a:gd name="connsiteX3" fmla="*/ 0 w 1081187"/>
              <a:gd name="connsiteY3" fmla="*/ 648712 h 648712"/>
              <a:gd name="connsiteX4" fmla="*/ 0 w 1081187"/>
              <a:gd name="connsiteY4" fmla="*/ 0 h 648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1187" h="648712">
                <a:moveTo>
                  <a:pt x="0" y="0"/>
                </a:moveTo>
                <a:lnTo>
                  <a:pt x="1081187" y="0"/>
                </a:lnTo>
                <a:lnTo>
                  <a:pt x="1081187" y="648712"/>
                </a:lnTo>
                <a:lnTo>
                  <a:pt x="0" y="64871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9530" tIns="49530" rIns="49530" bIns="49530" numCol="1" spcCol="1270" anchor="ctr" anchorCtr="0">
            <a:noAutofit/>
          </a:bodyPr>
          <a:lstStyle/>
          <a:p>
            <a:pPr marL="0" lvl="0" indent="0" algn="ctr" defTabSz="5778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300" b="0" i="0" u="none" kern="1200"/>
              <a:t>Airbag_2</a:t>
            </a:r>
            <a:endParaRPr lang="en-US" sz="1300" kern="1200"/>
          </a:p>
        </p:txBody>
      </p:sp>
      <p:sp>
        <p:nvSpPr>
          <p:cNvPr id="29" name="자유형: 도형 28">
            <a:extLst>
              <a:ext uri="{FF2B5EF4-FFF2-40B4-BE49-F238E27FC236}">
                <a16:creationId xmlns:a16="http://schemas.microsoft.com/office/drawing/2014/main" id="{3A0CC3DB-5B7E-4D73-A59F-58FBC7585B10}"/>
              </a:ext>
            </a:extLst>
          </p:cNvPr>
          <p:cNvSpPr/>
          <p:nvPr/>
        </p:nvSpPr>
        <p:spPr>
          <a:xfrm>
            <a:off x="10709895" y="3859390"/>
            <a:ext cx="1081187" cy="648712"/>
          </a:xfrm>
          <a:custGeom>
            <a:avLst/>
            <a:gdLst>
              <a:gd name="connsiteX0" fmla="*/ 0 w 1081187"/>
              <a:gd name="connsiteY0" fmla="*/ 0 h 648712"/>
              <a:gd name="connsiteX1" fmla="*/ 1081187 w 1081187"/>
              <a:gd name="connsiteY1" fmla="*/ 0 h 648712"/>
              <a:gd name="connsiteX2" fmla="*/ 1081187 w 1081187"/>
              <a:gd name="connsiteY2" fmla="*/ 648712 h 648712"/>
              <a:gd name="connsiteX3" fmla="*/ 0 w 1081187"/>
              <a:gd name="connsiteY3" fmla="*/ 648712 h 648712"/>
              <a:gd name="connsiteX4" fmla="*/ 0 w 1081187"/>
              <a:gd name="connsiteY4" fmla="*/ 0 h 648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1187" h="648712">
                <a:moveTo>
                  <a:pt x="0" y="0"/>
                </a:moveTo>
                <a:lnTo>
                  <a:pt x="1081187" y="0"/>
                </a:lnTo>
                <a:lnTo>
                  <a:pt x="1081187" y="648712"/>
                </a:lnTo>
                <a:lnTo>
                  <a:pt x="0" y="64871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9530" tIns="49530" rIns="49530" bIns="49530" numCol="1" spcCol="1270" anchor="ctr" anchorCtr="0">
            <a:noAutofit/>
          </a:bodyPr>
          <a:lstStyle/>
          <a:p>
            <a:pPr marL="0" lvl="0" indent="0" algn="ctr" defTabSz="5778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300" b="0" i="0" u="none" kern="1200"/>
              <a:t>Airco</a:t>
            </a:r>
            <a:endParaRPr lang="en-US" sz="1300" kern="1200"/>
          </a:p>
        </p:txBody>
      </p:sp>
      <p:sp>
        <p:nvSpPr>
          <p:cNvPr id="30" name="자유형: 도형 29">
            <a:extLst>
              <a:ext uri="{FF2B5EF4-FFF2-40B4-BE49-F238E27FC236}">
                <a16:creationId xmlns:a16="http://schemas.microsoft.com/office/drawing/2014/main" id="{5EB7F07B-2D42-4CB2-9EA0-8E36BE541F84}"/>
              </a:ext>
            </a:extLst>
          </p:cNvPr>
          <p:cNvSpPr/>
          <p:nvPr/>
        </p:nvSpPr>
        <p:spPr>
          <a:xfrm>
            <a:off x="7132766" y="6129883"/>
            <a:ext cx="1081187" cy="648712"/>
          </a:xfrm>
          <a:custGeom>
            <a:avLst/>
            <a:gdLst>
              <a:gd name="connsiteX0" fmla="*/ 0 w 1081187"/>
              <a:gd name="connsiteY0" fmla="*/ 0 h 648712"/>
              <a:gd name="connsiteX1" fmla="*/ 1081187 w 1081187"/>
              <a:gd name="connsiteY1" fmla="*/ 0 h 648712"/>
              <a:gd name="connsiteX2" fmla="*/ 1081187 w 1081187"/>
              <a:gd name="connsiteY2" fmla="*/ 648712 h 648712"/>
              <a:gd name="connsiteX3" fmla="*/ 0 w 1081187"/>
              <a:gd name="connsiteY3" fmla="*/ 648712 h 648712"/>
              <a:gd name="connsiteX4" fmla="*/ 0 w 1081187"/>
              <a:gd name="connsiteY4" fmla="*/ 0 h 648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1187" h="648712">
                <a:moveTo>
                  <a:pt x="0" y="0"/>
                </a:moveTo>
                <a:lnTo>
                  <a:pt x="1081187" y="0"/>
                </a:lnTo>
                <a:lnTo>
                  <a:pt x="1081187" y="648712"/>
                </a:lnTo>
                <a:lnTo>
                  <a:pt x="0" y="64871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9530" tIns="49530" rIns="49530" bIns="49530" numCol="1" spcCol="1270" anchor="ctr" anchorCtr="0">
            <a:noAutofit/>
          </a:bodyPr>
          <a:lstStyle/>
          <a:p>
            <a:pPr marL="0" lvl="0" indent="0" algn="ctr" defTabSz="5778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300" b="0" i="0" u="none" kern="1200"/>
              <a:t>Automatic_airco</a:t>
            </a:r>
            <a:endParaRPr lang="en-US" sz="1300" kern="1200"/>
          </a:p>
        </p:txBody>
      </p:sp>
      <p:sp>
        <p:nvSpPr>
          <p:cNvPr id="31" name="자유형: 도형 30">
            <a:extLst>
              <a:ext uri="{FF2B5EF4-FFF2-40B4-BE49-F238E27FC236}">
                <a16:creationId xmlns:a16="http://schemas.microsoft.com/office/drawing/2014/main" id="{A229036C-9628-4516-946F-2D07F872E2AE}"/>
              </a:ext>
            </a:extLst>
          </p:cNvPr>
          <p:cNvSpPr/>
          <p:nvPr/>
        </p:nvSpPr>
        <p:spPr>
          <a:xfrm>
            <a:off x="8322072" y="6129883"/>
            <a:ext cx="1081187" cy="648712"/>
          </a:xfrm>
          <a:custGeom>
            <a:avLst/>
            <a:gdLst>
              <a:gd name="connsiteX0" fmla="*/ 0 w 1081187"/>
              <a:gd name="connsiteY0" fmla="*/ 0 h 648712"/>
              <a:gd name="connsiteX1" fmla="*/ 1081187 w 1081187"/>
              <a:gd name="connsiteY1" fmla="*/ 0 h 648712"/>
              <a:gd name="connsiteX2" fmla="*/ 1081187 w 1081187"/>
              <a:gd name="connsiteY2" fmla="*/ 648712 h 648712"/>
              <a:gd name="connsiteX3" fmla="*/ 0 w 1081187"/>
              <a:gd name="connsiteY3" fmla="*/ 648712 h 648712"/>
              <a:gd name="connsiteX4" fmla="*/ 0 w 1081187"/>
              <a:gd name="connsiteY4" fmla="*/ 0 h 648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1187" h="648712">
                <a:moveTo>
                  <a:pt x="0" y="0"/>
                </a:moveTo>
                <a:lnTo>
                  <a:pt x="1081187" y="0"/>
                </a:lnTo>
                <a:lnTo>
                  <a:pt x="1081187" y="648712"/>
                </a:lnTo>
                <a:lnTo>
                  <a:pt x="0" y="64871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9530" tIns="49530" rIns="49530" bIns="49530" numCol="1" spcCol="1270" anchor="ctr" anchorCtr="0">
            <a:noAutofit/>
          </a:bodyPr>
          <a:lstStyle/>
          <a:p>
            <a:pPr marL="0" lvl="0" indent="0" algn="ctr" defTabSz="5778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300" b="0" i="0" u="none" kern="1200"/>
              <a:t>Boardcomputer</a:t>
            </a:r>
            <a:endParaRPr lang="en-US" sz="1300" kern="1200"/>
          </a:p>
        </p:txBody>
      </p:sp>
      <p:sp>
        <p:nvSpPr>
          <p:cNvPr id="32" name="자유형: 도형 31">
            <a:extLst>
              <a:ext uri="{FF2B5EF4-FFF2-40B4-BE49-F238E27FC236}">
                <a16:creationId xmlns:a16="http://schemas.microsoft.com/office/drawing/2014/main" id="{056F66E1-250F-4E97-8634-2B06A93B5EBD}"/>
              </a:ext>
            </a:extLst>
          </p:cNvPr>
          <p:cNvSpPr/>
          <p:nvPr/>
        </p:nvSpPr>
        <p:spPr>
          <a:xfrm>
            <a:off x="9511378" y="6129883"/>
            <a:ext cx="1081187" cy="648712"/>
          </a:xfrm>
          <a:custGeom>
            <a:avLst/>
            <a:gdLst>
              <a:gd name="connsiteX0" fmla="*/ 0 w 1081187"/>
              <a:gd name="connsiteY0" fmla="*/ 0 h 648712"/>
              <a:gd name="connsiteX1" fmla="*/ 1081187 w 1081187"/>
              <a:gd name="connsiteY1" fmla="*/ 0 h 648712"/>
              <a:gd name="connsiteX2" fmla="*/ 1081187 w 1081187"/>
              <a:gd name="connsiteY2" fmla="*/ 648712 h 648712"/>
              <a:gd name="connsiteX3" fmla="*/ 0 w 1081187"/>
              <a:gd name="connsiteY3" fmla="*/ 648712 h 648712"/>
              <a:gd name="connsiteX4" fmla="*/ 0 w 1081187"/>
              <a:gd name="connsiteY4" fmla="*/ 0 h 648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1187" h="648712">
                <a:moveTo>
                  <a:pt x="0" y="0"/>
                </a:moveTo>
                <a:lnTo>
                  <a:pt x="1081187" y="0"/>
                </a:lnTo>
                <a:lnTo>
                  <a:pt x="1081187" y="648712"/>
                </a:lnTo>
                <a:lnTo>
                  <a:pt x="0" y="64871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9530" tIns="49530" rIns="49530" bIns="49530" numCol="1" spcCol="1270" anchor="ctr" anchorCtr="0">
            <a:noAutofit/>
          </a:bodyPr>
          <a:lstStyle/>
          <a:p>
            <a:pPr marL="0" lvl="0" indent="0" algn="ctr" defTabSz="5778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300" b="0" i="0" u="none" kern="1200"/>
              <a:t>CD_Player</a:t>
            </a:r>
            <a:endParaRPr lang="en-US" sz="1300" kern="1200"/>
          </a:p>
        </p:txBody>
      </p:sp>
      <p:sp>
        <p:nvSpPr>
          <p:cNvPr id="33" name="자유형: 도형 32">
            <a:extLst>
              <a:ext uri="{FF2B5EF4-FFF2-40B4-BE49-F238E27FC236}">
                <a16:creationId xmlns:a16="http://schemas.microsoft.com/office/drawing/2014/main" id="{84A7E514-6FD6-4573-AA08-051A648426DE}"/>
              </a:ext>
            </a:extLst>
          </p:cNvPr>
          <p:cNvSpPr/>
          <p:nvPr/>
        </p:nvSpPr>
        <p:spPr>
          <a:xfrm>
            <a:off x="7141976" y="4616221"/>
            <a:ext cx="1081187" cy="648712"/>
          </a:xfrm>
          <a:custGeom>
            <a:avLst/>
            <a:gdLst>
              <a:gd name="connsiteX0" fmla="*/ 0 w 1081187"/>
              <a:gd name="connsiteY0" fmla="*/ 0 h 648712"/>
              <a:gd name="connsiteX1" fmla="*/ 1081187 w 1081187"/>
              <a:gd name="connsiteY1" fmla="*/ 0 h 648712"/>
              <a:gd name="connsiteX2" fmla="*/ 1081187 w 1081187"/>
              <a:gd name="connsiteY2" fmla="*/ 648712 h 648712"/>
              <a:gd name="connsiteX3" fmla="*/ 0 w 1081187"/>
              <a:gd name="connsiteY3" fmla="*/ 648712 h 648712"/>
              <a:gd name="connsiteX4" fmla="*/ 0 w 1081187"/>
              <a:gd name="connsiteY4" fmla="*/ 0 h 648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1187" h="648712">
                <a:moveTo>
                  <a:pt x="0" y="0"/>
                </a:moveTo>
                <a:lnTo>
                  <a:pt x="1081187" y="0"/>
                </a:lnTo>
                <a:lnTo>
                  <a:pt x="1081187" y="648712"/>
                </a:lnTo>
                <a:lnTo>
                  <a:pt x="0" y="64871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9530" tIns="49530" rIns="49530" bIns="49530" numCol="1" spcCol="1270" anchor="ctr" anchorCtr="0">
            <a:noAutofit/>
          </a:bodyPr>
          <a:lstStyle/>
          <a:p>
            <a:pPr marL="0" lvl="0" indent="0" algn="ctr" defTabSz="5778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300" b="0" i="0" u="none" kern="1200"/>
              <a:t>Central_Lock</a:t>
            </a:r>
            <a:endParaRPr lang="en-US" sz="1300" kern="1200"/>
          </a:p>
        </p:txBody>
      </p:sp>
      <p:sp>
        <p:nvSpPr>
          <p:cNvPr id="34" name="자유형: 도형 33">
            <a:extLst>
              <a:ext uri="{FF2B5EF4-FFF2-40B4-BE49-F238E27FC236}">
                <a16:creationId xmlns:a16="http://schemas.microsoft.com/office/drawing/2014/main" id="{4E229F0C-0FAB-4AF8-902C-EE36D567595B}"/>
              </a:ext>
            </a:extLst>
          </p:cNvPr>
          <p:cNvSpPr/>
          <p:nvPr/>
        </p:nvSpPr>
        <p:spPr>
          <a:xfrm>
            <a:off x="8331282" y="4616221"/>
            <a:ext cx="1081187" cy="648712"/>
          </a:xfrm>
          <a:custGeom>
            <a:avLst/>
            <a:gdLst>
              <a:gd name="connsiteX0" fmla="*/ 0 w 1081187"/>
              <a:gd name="connsiteY0" fmla="*/ 0 h 648712"/>
              <a:gd name="connsiteX1" fmla="*/ 1081187 w 1081187"/>
              <a:gd name="connsiteY1" fmla="*/ 0 h 648712"/>
              <a:gd name="connsiteX2" fmla="*/ 1081187 w 1081187"/>
              <a:gd name="connsiteY2" fmla="*/ 648712 h 648712"/>
              <a:gd name="connsiteX3" fmla="*/ 0 w 1081187"/>
              <a:gd name="connsiteY3" fmla="*/ 648712 h 648712"/>
              <a:gd name="connsiteX4" fmla="*/ 0 w 1081187"/>
              <a:gd name="connsiteY4" fmla="*/ 0 h 648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1187" h="648712">
                <a:moveTo>
                  <a:pt x="0" y="0"/>
                </a:moveTo>
                <a:lnTo>
                  <a:pt x="1081187" y="0"/>
                </a:lnTo>
                <a:lnTo>
                  <a:pt x="1081187" y="648712"/>
                </a:lnTo>
                <a:lnTo>
                  <a:pt x="0" y="64871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9530" tIns="49530" rIns="49530" bIns="49530" numCol="1" spcCol="1270" anchor="ctr" anchorCtr="0">
            <a:noAutofit/>
          </a:bodyPr>
          <a:lstStyle/>
          <a:p>
            <a:pPr marL="0" lvl="0" indent="0" algn="ctr" defTabSz="5778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300" b="0" i="0" u="none" kern="1200"/>
              <a:t>Powered_Windows</a:t>
            </a:r>
            <a:endParaRPr lang="en-US" sz="1300" kern="1200"/>
          </a:p>
        </p:txBody>
      </p:sp>
      <p:sp>
        <p:nvSpPr>
          <p:cNvPr id="35" name="자유형: 도형 34">
            <a:extLst>
              <a:ext uri="{FF2B5EF4-FFF2-40B4-BE49-F238E27FC236}">
                <a16:creationId xmlns:a16="http://schemas.microsoft.com/office/drawing/2014/main" id="{BB66C921-858D-4203-A126-DA1A51409F32}"/>
              </a:ext>
            </a:extLst>
          </p:cNvPr>
          <p:cNvSpPr/>
          <p:nvPr/>
        </p:nvSpPr>
        <p:spPr>
          <a:xfrm>
            <a:off x="9520589" y="4616221"/>
            <a:ext cx="1081187" cy="648712"/>
          </a:xfrm>
          <a:custGeom>
            <a:avLst/>
            <a:gdLst>
              <a:gd name="connsiteX0" fmla="*/ 0 w 1081187"/>
              <a:gd name="connsiteY0" fmla="*/ 0 h 648712"/>
              <a:gd name="connsiteX1" fmla="*/ 1081187 w 1081187"/>
              <a:gd name="connsiteY1" fmla="*/ 0 h 648712"/>
              <a:gd name="connsiteX2" fmla="*/ 1081187 w 1081187"/>
              <a:gd name="connsiteY2" fmla="*/ 648712 h 648712"/>
              <a:gd name="connsiteX3" fmla="*/ 0 w 1081187"/>
              <a:gd name="connsiteY3" fmla="*/ 648712 h 648712"/>
              <a:gd name="connsiteX4" fmla="*/ 0 w 1081187"/>
              <a:gd name="connsiteY4" fmla="*/ 0 h 648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1187" h="648712">
                <a:moveTo>
                  <a:pt x="0" y="0"/>
                </a:moveTo>
                <a:lnTo>
                  <a:pt x="1081187" y="0"/>
                </a:lnTo>
                <a:lnTo>
                  <a:pt x="1081187" y="648712"/>
                </a:lnTo>
                <a:lnTo>
                  <a:pt x="0" y="64871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9530" tIns="49530" rIns="49530" bIns="49530" numCol="1" spcCol="1270" anchor="ctr" anchorCtr="0">
            <a:noAutofit/>
          </a:bodyPr>
          <a:lstStyle/>
          <a:p>
            <a:pPr marL="0" lvl="0" indent="0" algn="ctr" defTabSz="5778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300" b="0" i="0" u="none" kern="1200"/>
              <a:t>Power_Steering</a:t>
            </a:r>
            <a:endParaRPr lang="en-US" sz="1300" kern="1200"/>
          </a:p>
        </p:txBody>
      </p:sp>
      <p:sp>
        <p:nvSpPr>
          <p:cNvPr id="36" name="자유형: 도형 35">
            <a:extLst>
              <a:ext uri="{FF2B5EF4-FFF2-40B4-BE49-F238E27FC236}">
                <a16:creationId xmlns:a16="http://schemas.microsoft.com/office/drawing/2014/main" id="{2273960C-3B3B-457A-848D-FB00DB6FE760}"/>
              </a:ext>
            </a:extLst>
          </p:cNvPr>
          <p:cNvSpPr/>
          <p:nvPr/>
        </p:nvSpPr>
        <p:spPr>
          <a:xfrm>
            <a:off x="10709895" y="4616221"/>
            <a:ext cx="1081187" cy="648712"/>
          </a:xfrm>
          <a:custGeom>
            <a:avLst/>
            <a:gdLst>
              <a:gd name="connsiteX0" fmla="*/ 0 w 1081187"/>
              <a:gd name="connsiteY0" fmla="*/ 0 h 648712"/>
              <a:gd name="connsiteX1" fmla="*/ 1081187 w 1081187"/>
              <a:gd name="connsiteY1" fmla="*/ 0 h 648712"/>
              <a:gd name="connsiteX2" fmla="*/ 1081187 w 1081187"/>
              <a:gd name="connsiteY2" fmla="*/ 648712 h 648712"/>
              <a:gd name="connsiteX3" fmla="*/ 0 w 1081187"/>
              <a:gd name="connsiteY3" fmla="*/ 648712 h 648712"/>
              <a:gd name="connsiteX4" fmla="*/ 0 w 1081187"/>
              <a:gd name="connsiteY4" fmla="*/ 0 h 648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1187" h="648712">
                <a:moveTo>
                  <a:pt x="0" y="0"/>
                </a:moveTo>
                <a:lnTo>
                  <a:pt x="1081187" y="0"/>
                </a:lnTo>
                <a:lnTo>
                  <a:pt x="1081187" y="648712"/>
                </a:lnTo>
                <a:lnTo>
                  <a:pt x="0" y="64871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9530" tIns="49530" rIns="49530" bIns="49530" numCol="1" spcCol="1270" anchor="ctr" anchorCtr="0">
            <a:noAutofit/>
          </a:bodyPr>
          <a:lstStyle/>
          <a:p>
            <a:pPr marL="0" lvl="0" indent="0" algn="ctr" defTabSz="5778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300" b="0" i="0" u="none" kern="1200"/>
              <a:t>Radio</a:t>
            </a:r>
            <a:endParaRPr lang="en-US" sz="1300" kern="1200"/>
          </a:p>
        </p:txBody>
      </p:sp>
      <p:sp>
        <p:nvSpPr>
          <p:cNvPr id="37" name="자유형: 도형 36">
            <a:extLst>
              <a:ext uri="{FF2B5EF4-FFF2-40B4-BE49-F238E27FC236}">
                <a16:creationId xmlns:a16="http://schemas.microsoft.com/office/drawing/2014/main" id="{D3BA07D4-A74B-4F61-82A2-B7814E2E6EFF}"/>
              </a:ext>
            </a:extLst>
          </p:cNvPr>
          <p:cNvSpPr/>
          <p:nvPr/>
        </p:nvSpPr>
        <p:spPr>
          <a:xfrm>
            <a:off x="7141976" y="5373052"/>
            <a:ext cx="1081187" cy="648712"/>
          </a:xfrm>
          <a:custGeom>
            <a:avLst/>
            <a:gdLst>
              <a:gd name="connsiteX0" fmla="*/ 0 w 1081187"/>
              <a:gd name="connsiteY0" fmla="*/ 0 h 648712"/>
              <a:gd name="connsiteX1" fmla="*/ 1081187 w 1081187"/>
              <a:gd name="connsiteY1" fmla="*/ 0 h 648712"/>
              <a:gd name="connsiteX2" fmla="*/ 1081187 w 1081187"/>
              <a:gd name="connsiteY2" fmla="*/ 648712 h 648712"/>
              <a:gd name="connsiteX3" fmla="*/ 0 w 1081187"/>
              <a:gd name="connsiteY3" fmla="*/ 648712 h 648712"/>
              <a:gd name="connsiteX4" fmla="*/ 0 w 1081187"/>
              <a:gd name="connsiteY4" fmla="*/ 0 h 648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1187" h="648712">
                <a:moveTo>
                  <a:pt x="0" y="0"/>
                </a:moveTo>
                <a:lnTo>
                  <a:pt x="1081187" y="0"/>
                </a:lnTo>
                <a:lnTo>
                  <a:pt x="1081187" y="648712"/>
                </a:lnTo>
                <a:lnTo>
                  <a:pt x="0" y="64871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9530" tIns="49530" rIns="49530" bIns="49530" numCol="1" spcCol="1270" anchor="ctr" anchorCtr="0">
            <a:noAutofit/>
          </a:bodyPr>
          <a:lstStyle/>
          <a:p>
            <a:pPr marL="0" lvl="0" indent="0" algn="ctr" defTabSz="5778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300" b="0" i="0" u="none" kern="1200"/>
              <a:t>Mistlamps</a:t>
            </a:r>
            <a:endParaRPr lang="en-US" sz="1300" kern="1200"/>
          </a:p>
        </p:txBody>
      </p:sp>
      <p:sp>
        <p:nvSpPr>
          <p:cNvPr id="38" name="자유형: 도형 37">
            <a:extLst>
              <a:ext uri="{FF2B5EF4-FFF2-40B4-BE49-F238E27FC236}">
                <a16:creationId xmlns:a16="http://schemas.microsoft.com/office/drawing/2014/main" id="{94D524B0-F80C-4B14-B8F9-7F9186524D26}"/>
              </a:ext>
            </a:extLst>
          </p:cNvPr>
          <p:cNvSpPr/>
          <p:nvPr/>
        </p:nvSpPr>
        <p:spPr>
          <a:xfrm>
            <a:off x="8331282" y="5373052"/>
            <a:ext cx="1081187" cy="648712"/>
          </a:xfrm>
          <a:custGeom>
            <a:avLst/>
            <a:gdLst>
              <a:gd name="connsiteX0" fmla="*/ 0 w 1081187"/>
              <a:gd name="connsiteY0" fmla="*/ 0 h 648712"/>
              <a:gd name="connsiteX1" fmla="*/ 1081187 w 1081187"/>
              <a:gd name="connsiteY1" fmla="*/ 0 h 648712"/>
              <a:gd name="connsiteX2" fmla="*/ 1081187 w 1081187"/>
              <a:gd name="connsiteY2" fmla="*/ 648712 h 648712"/>
              <a:gd name="connsiteX3" fmla="*/ 0 w 1081187"/>
              <a:gd name="connsiteY3" fmla="*/ 648712 h 648712"/>
              <a:gd name="connsiteX4" fmla="*/ 0 w 1081187"/>
              <a:gd name="connsiteY4" fmla="*/ 0 h 648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1187" h="648712">
                <a:moveTo>
                  <a:pt x="0" y="0"/>
                </a:moveTo>
                <a:lnTo>
                  <a:pt x="1081187" y="0"/>
                </a:lnTo>
                <a:lnTo>
                  <a:pt x="1081187" y="648712"/>
                </a:lnTo>
                <a:lnTo>
                  <a:pt x="0" y="64871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9530" tIns="49530" rIns="49530" bIns="49530" numCol="1" spcCol="1270" anchor="ctr" anchorCtr="0">
            <a:noAutofit/>
          </a:bodyPr>
          <a:lstStyle/>
          <a:p>
            <a:pPr marL="0" lvl="0" indent="0" algn="ctr" defTabSz="5778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300" b="0" i="0" u="none" kern="1200"/>
              <a:t>Sport_Model</a:t>
            </a:r>
            <a:endParaRPr lang="en-US" sz="1300" kern="1200"/>
          </a:p>
        </p:txBody>
      </p:sp>
      <p:sp>
        <p:nvSpPr>
          <p:cNvPr id="39" name="자유형: 도형 38">
            <a:extLst>
              <a:ext uri="{FF2B5EF4-FFF2-40B4-BE49-F238E27FC236}">
                <a16:creationId xmlns:a16="http://schemas.microsoft.com/office/drawing/2014/main" id="{7352CB4F-6601-4FFD-8AAB-C4DDAC378F81}"/>
              </a:ext>
            </a:extLst>
          </p:cNvPr>
          <p:cNvSpPr/>
          <p:nvPr/>
        </p:nvSpPr>
        <p:spPr>
          <a:xfrm>
            <a:off x="9520588" y="5373052"/>
            <a:ext cx="1081187" cy="648712"/>
          </a:xfrm>
          <a:custGeom>
            <a:avLst/>
            <a:gdLst>
              <a:gd name="connsiteX0" fmla="*/ 0 w 1081187"/>
              <a:gd name="connsiteY0" fmla="*/ 0 h 648712"/>
              <a:gd name="connsiteX1" fmla="*/ 1081187 w 1081187"/>
              <a:gd name="connsiteY1" fmla="*/ 0 h 648712"/>
              <a:gd name="connsiteX2" fmla="*/ 1081187 w 1081187"/>
              <a:gd name="connsiteY2" fmla="*/ 648712 h 648712"/>
              <a:gd name="connsiteX3" fmla="*/ 0 w 1081187"/>
              <a:gd name="connsiteY3" fmla="*/ 648712 h 648712"/>
              <a:gd name="connsiteX4" fmla="*/ 0 w 1081187"/>
              <a:gd name="connsiteY4" fmla="*/ 0 h 648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1187" h="648712">
                <a:moveTo>
                  <a:pt x="0" y="0"/>
                </a:moveTo>
                <a:lnTo>
                  <a:pt x="1081187" y="0"/>
                </a:lnTo>
                <a:lnTo>
                  <a:pt x="1081187" y="648712"/>
                </a:lnTo>
                <a:lnTo>
                  <a:pt x="0" y="64871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9530" tIns="49530" rIns="49530" bIns="49530" numCol="1" spcCol="1270" anchor="ctr" anchorCtr="0">
            <a:noAutofit/>
          </a:bodyPr>
          <a:lstStyle/>
          <a:p>
            <a:pPr marL="0" lvl="0" indent="0" algn="ctr" defTabSz="5778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300" b="0" i="0" u="none" kern="1200"/>
              <a:t>Backseat_Divider</a:t>
            </a:r>
            <a:endParaRPr lang="en-US" sz="1300" kern="1200"/>
          </a:p>
        </p:txBody>
      </p:sp>
      <p:sp>
        <p:nvSpPr>
          <p:cNvPr id="40" name="자유형: 도형 39">
            <a:extLst>
              <a:ext uri="{FF2B5EF4-FFF2-40B4-BE49-F238E27FC236}">
                <a16:creationId xmlns:a16="http://schemas.microsoft.com/office/drawing/2014/main" id="{3B49F0A6-5F48-4F75-9022-47D63D217A92}"/>
              </a:ext>
            </a:extLst>
          </p:cNvPr>
          <p:cNvSpPr/>
          <p:nvPr/>
        </p:nvSpPr>
        <p:spPr>
          <a:xfrm>
            <a:off x="7141975" y="2342138"/>
            <a:ext cx="1081187" cy="648712"/>
          </a:xfrm>
          <a:custGeom>
            <a:avLst/>
            <a:gdLst>
              <a:gd name="connsiteX0" fmla="*/ 0 w 1081187"/>
              <a:gd name="connsiteY0" fmla="*/ 0 h 648712"/>
              <a:gd name="connsiteX1" fmla="*/ 1081187 w 1081187"/>
              <a:gd name="connsiteY1" fmla="*/ 0 h 648712"/>
              <a:gd name="connsiteX2" fmla="*/ 1081187 w 1081187"/>
              <a:gd name="connsiteY2" fmla="*/ 648712 h 648712"/>
              <a:gd name="connsiteX3" fmla="*/ 0 w 1081187"/>
              <a:gd name="connsiteY3" fmla="*/ 648712 h 648712"/>
              <a:gd name="connsiteX4" fmla="*/ 0 w 1081187"/>
              <a:gd name="connsiteY4" fmla="*/ 0 h 648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1187" h="648712">
                <a:moveTo>
                  <a:pt x="0" y="0"/>
                </a:moveTo>
                <a:lnTo>
                  <a:pt x="1081187" y="0"/>
                </a:lnTo>
                <a:lnTo>
                  <a:pt x="1081187" y="648712"/>
                </a:lnTo>
                <a:lnTo>
                  <a:pt x="0" y="64871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9530" tIns="49530" rIns="49530" bIns="49530" numCol="1" spcCol="1270" anchor="ctr" anchorCtr="0">
            <a:noAutofit/>
          </a:bodyPr>
          <a:lstStyle/>
          <a:p>
            <a:pPr marL="0" lvl="0" indent="0" algn="ctr" defTabSz="5778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300" b="0" i="0" u="none" kern="1200"/>
              <a:t>Metallic_Rim</a:t>
            </a:r>
            <a:endParaRPr lang="en-US" sz="1300" kern="1200"/>
          </a:p>
        </p:txBody>
      </p:sp>
      <p:sp>
        <p:nvSpPr>
          <p:cNvPr id="41" name="자유형: 도형 40">
            <a:extLst>
              <a:ext uri="{FF2B5EF4-FFF2-40B4-BE49-F238E27FC236}">
                <a16:creationId xmlns:a16="http://schemas.microsoft.com/office/drawing/2014/main" id="{01B35A9E-AE99-4C7A-96E3-004D92578A22}"/>
              </a:ext>
            </a:extLst>
          </p:cNvPr>
          <p:cNvSpPr/>
          <p:nvPr/>
        </p:nvSpPr>
        <p:spPr>
          <a:xfrm>
            <a:off x="8331282" y="2342138"/>
            <a:ext cx="1081187" cy="648712"/>
          </a:xfrm>
          <a:custGeom>
            <a:avLst/>
            <a:gdLst>
              <a:gd name="connsiteX0" fmla="*/ 0 w 1081187"/>
              <a:gd name="connsiteY0" fmla="*/ 0 h 648712"/>
              <a:gd name="connsiteX1" fmla="*/ 1081187 w 1081187"/>
              <a:gd name="connsiteY1" fmla="*/ 0 h 648712"/>
              <a:gd name="connsiteX2" fmla="*/ 1081187 w 1081187"/>
              <a:gd name="connsiteY2" fmla="*/ 648712 h 648712"/>
              <a:gd name="connsiteX3" fmla="*/ 0 w 1081187"/>
              <a:gd name="connsiteY3" fmla="*/ 648712 h 648712"/>
              <a:gd name="connsiteX4" fmla="*/ 0 w 1081187"/>
              <a:gd name="connsiteY4" fmla="*/ 0 h 648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1187" h="648712">
                <a:moveTo>
                  <a:pt x="0" y="0"/>
                </a:moveTo>
                <a:lnTo>
                  <a:pt x="1081187" y="0"/>
                </a:lnTo>
                <a:lnTo>
                  <a:pt x="1081187" y="648712"/>
                </a:lnTo>
                <a:lnTo>
                  <a:pt x="0" y="64871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9530" tIns="49530" rIns="49530" bIns="49530" numCol="1" spcCol="1270" anchor="ctr" anchorCtr="0">
            <a:noAutofit/>
          </a:bodyPr>
          <a:lstStyle/>
          <a:p>
            <a:pPr marL="0" lvl="0" indent="0" algn="ctr" defTabSz="5778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300" b="0" i="0" u="none" kern="1200"/>
              <a:t>Radio_cassette</a:t>
            </a:r>
            <a:endParaRPr lang="en-US" sz="1300" kern="1200"/>
          </a:p>
        </p:txBody>
      </p:sp>
      <p:sp>
        <p:nvSpPr>
          <p:cNvPr id="42" name="자유형: 도형 41">
            <a:extLst>
              <a:ext uri="{FF2B5EF4-FFF2-40B4-BE49-F238E27FC236}">
                <a16:creationId xmlns:a16="http://schemas.microsoft.com/office/drawing/2014/main" id="{C3DFB4C7-9BF9-4484-A96E-C17EF4B51671}"/>
              </a:ext>
            </a:extLst>
          </p:cNvPr>
          <p:cNvSpPr/>
          <p:nvPr/>
        </p:nvSpPr>
        <p:spPr>
          <a:xfrm>
            <a:off x="9520588" y="2342138"/>
            <a:ext cx="1081187" cy="648712"/>
          </a:xfrm>
          <a:custGeom>
            <a:avLst/>
            <a:gdLst>
              <a:gd name="connsiteX0" fmla="*/ 0 w 1081187"/>
              <a:gd name="connsiteY0" fmla="*/ 0 h 648712"/>
              <a:gd name="connsiteX1" fmla="*/ 1081187 w 1081187"/>
              <a:gd name="connsiteY1" fmla="*/ 0 h 648712"/>
              <a:gd name="connsiteX2" fmla="*/ 1081187 w 1081187"/>
              <a:gd name="connsiteY2" fmla="*/ 648712 h 648712"/>
              <a:gd name="connsiteX3" fmla="*/ 0 w 1081187"/>
              <a:gd name="connsiteY3" fmla="*/ 648712 h 648712"/>
              <a:gd name="connsiteX4" fmla="*/ 0 w 1081187"/>
              <a:gd name="connsiteY4" fmla="*/ 0 h 648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1187" h="648712">
                <a:moveTo>
                  <a:pt x="0" y="0"/>
                </a:moveTo>
                <a:lnTo>
                  <a:pt x="1081187" y="0"/>
                </a:lnTo>
                <a:lnTo>
                  <a:pt x="1081187" y="648712"/>
                </a:lnTo>
                <a:lnTo>
                  <a:pt x="0" y="64871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9530" tIns="49530" rIns="49530" bIns="49530" numCol="1" spcCol="1270" anchor="ctr" anchorCtr="0">
            <a:noAutofit/>
          </a:bodyPr>
          <a:lstStyle/>
          <a:p>
            <a:pPr marL="0" lvl="0" indent="0" algn="ctr" defTabSz="5778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300" b="0" i="0" u="none" kern="1200"/>
              <a:t>Parking_Assistant</a:t>
            </a:r>
            <a:endParaRPr lang="en-US" sz="1300" kern="1200"/>
          </a:p>
        </p:txBody>
      </p:sp>
      <p:sp>
        <p:nvSpPr>
          <p:cNvPr id="43" name="자유형: 도형 42">
            <a:extLst>
              <a:ext uri="{FF2B5EF4-FFF2-40B4-BE49-F238E27FC236}">
                <a16:creationId xmlns:a16="http://schemas.microsoft.com/office/drawing/2014/main" id="{3CAE4715-ED3C-4F21-8B64-4FBBCA0FC734}"/>
              </a:ext>
            </a:extLst>
          </p:cNvPr>
          <p:cNvSpPr/>
          <p:nvPr/>
        </p:nvSpPr>
        <p:spPr>
          <a:xfrm>
            <a:off x="10709895" y="2338549"/>
            <a:ext cx="1081187" cy="648712"/>
          </a:xfrm>
          <a:custGeom>
            <a:avLst/>
            <a:gdLst>
              <a:gd name="connsiteX0" fmla="*/ 0 w 1081187"/>
              <a:gd name="connsiteY0" fmla="*/ 0 h 648712"/>
              <a:gd name="connsiteX1" fmla="*/ 1081187 w 1081187"/>
              <a:gd name="connsiteY1" fmla="*/ 0 h 648712"/>
              <a:gd name="connsiteX2" fmla="*/ 1081187 w 1081187"/>
              <a:gd name="connsiteY2" fmla="*/ 648712 h 648712"/>
              <a:gd name="connsiteX3" fmla="*/ 0 w 1081187"/>
              <a:gd name="connsiteY3" fmla="*/ 648712 h 648712"/>
              <a:gd name="connsiteX4" fmla="*/ 0 w 1081187"/>
              <a:gd name="connsiteY4" fmla="*/ 0 h 648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1187" h="648712">
                <a:moveTo>
                  <a:pt x="0" y="0"/>
                </a:moveTo>
                <a:lnTo>
                  <a:pt x="1081187" y="0"/>
                </a:lnTo>
                <a:lnTo>
                  <a:pt x="1081187" y="648712"/>
                </a:lnTo>
                <a:lnTo>
                  <a:pt x="0" y="64871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9530" tIns="49530" rIns="49530" bIns="49530" numCol="1" spcCol="1270" anchor="ctr" anchorCtr="0">
            <a:noAutofit/>
          </a:bodyPr>
          <a:lstStyle/>
          <a:p>
            <a:pPr marL="0" lvl="0" indent="0" algn="ctr" defTabSz="5778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300" b="0" i="0" u="none" kern="1200" dirty="0" err="1"/>
              <a:t>Tow_Bar</a:t>
            </a:r>
            <a:endParaRPr lang="en-US" altLang="ko-KR" sz="1300" kern="1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85E2AAB-E361-4D22-82F4-F3419DFEBDC1}"/>
              </a:ext>
            </a:extLst>
          </p:cNvPr>
          <p:cNvSpPr txBox="1"/>
          <p:nvPr/>
        </p:nvSpPr>
        <p:spPr>
          <a:xfrm>
            <a:off x="39981" y="747618"/>
            <a:ext cx="130516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dfy</a:t>
            </a:r>
            <a:endParaRPr lang="ko-KR" altLang="en-US" sz="60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1DE5150-252A-41F3-BEBA-7183DC52B385}"/>
              </a:ext>
            </a:extLst>
          </p:cNvPr>
          <p:cNvSpPr txBox="1"/>
          <p:nvPr/>
        </p:nvSpPr>
        <p:spPr>
          <a:xfrm>
            <a:off x="1647280" y="747618"/>
            <a:ext cx="130356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dfx</a:t>
            </a:r>
            <a:endParaRPr lang="ko-KR" altLang="en-US" sz="60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EDAAA342-5569-483A-AE68-44472C5A34EF}"/>
              </a:ext>
            </a:extLst>
          </p:cNvPr>
          <p:cNvCxnSpPr>
            <a:cxnSpLocks/>
          </p:cNvCxnSpPr>
          <p:nvPr/>
        </p:nvCxnSpPr>
        <p:spPr>
          <a:xfrm>
            <a:off x="1476671" y="747618"/>
            <a:ext cx="0" cy="6110382"/>
          </a:xfrm>
          <a:prstGeom prst="line">
            <a:avLst/>
          </a:prstGeom>
          <a:ln w="571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B6456179-32CF-4E88-9FB5-529C24F148D6}"/>
              </a:ext>
            </a:extLst>
          </p:cNvPr>
          <p:cNvSpPr txBox="1"/>
          <p:nvPr/>
        </p:nvSpPr>
        <p:spPr>
          <a:xfrm>
            <a:off x="39981" y="112342"/>
            <a:ext cx="29097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분류된 변수의 조정</a:t>
            </a:r>
            <a:endParaRPr lang="ko-KR" altLang="en-US" sz="10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5030DFB-9C76-41F5-9AD6-AA8804D56C12}"/>
              </a:ext>
            </a:extLst>
          </p:cNvPr>
          <p:cNvSpPr txBox="1"/>
          <p:nvPr/>
        </p:nvSpPr>
        <p:spPr>
          <a:xfrm>
            <a:off x="2919210" y="1763281"/>
            <a:ext cx="14670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양적변수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A3A8F81-BA7C-440C-B473-6C10BB102B11}"/>
              </a:ext>
            </a:extLst>
          </p:cNvPr>
          <p:cNvSpPr txBox="1"/>
          <p:nvPr/>
        </p:nvSpPr>
        <p:spPr>
          <a:xfrm>
            <a:off x="1647280" y="2531698"/>
            <a:ext cx="147027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연속형</a:t>
            </a:r>
            <a:endParaRPr lang="en-US" altLang="ko-KR" sz="28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en-US" altLang="ko-KR" sz="2800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con_var</a:t>
            </a:r>
            <a:endParaRPr lang="ko-KR" altLang="en-US" sz="28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D50C2C3-367E-42CA-A21D-617F5CF634B1}"/>
              </a:ext>
            </a:extLst>
          </p:cNvPr>
          <p:cNvSpPr txBox="1"/>
          <p:nvPr/>
        </p:nvSpPr>
        <p:spPr>
          <a:xfrm>
            <a:off x="4215918" y="2520112"/>
            <a:ext cx="145584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이산형</a:t>
            </a:r>
            <a:endParaRPr lang="en-US" altLang="ko-KR" sz="28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en-US" altLang="ko-KR" sz="2800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des_var</a:t>
            </a:r>
            <a:endParaRPr lang="ko-KR" altLang="en-US" sz="28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F70EA69-B506-4E5C-AC0D-03F4A2DC0881}"/>
              </a:ext>
            </a:extLst>
          </p:cNvPr>
          <p:cNvSpPr txBox="1"/>
          <p:nvPr/>
        </p:nvSpPr>
        <p:spPr>
          <a:xfrm>
            <a:off x="8047166" y="1763281"/>
            <a:ext cx="30620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질적변수 </a:t>
            </a:r>
            <a:r>
              <a:rPr lang="en-US" altLang="ko-KR" sz="28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en-US" altLang="ko-KR" sz="2800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cat_var</a:t>
            </a:r>
            <a:r>
              <a:rPr lang="en-US" altLang="ko-KR" sz="28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</p:txBody>
      </p: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31D84B9E-9DC4-4FBD-97E7-E8F2EAE5377F}"/>
              </a:ext>
            </a:extLst>
          </p:cNvPr>
          <p:cNvCxnSpPr>
            <a:cxnSpLocks/>
          </p:cNvCxnSpPr>
          <p:nvPr/>
        </p:nvCxnSpPr>
        <p:spPr>
          <a:xfrm>
            <a:off x="6975771" y="1619250"/>
            <a:ext cx="0" cy="5238750"/>
          </a:xfrm>
          <a:prstGeom prst="line">
            <a:avLst/>
          </a:prstGeom>
          <a:ln w="57150">
            <a:solidFill>
              <a:schemeClr val="bg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8774C680-AEEF-414C-AF94-005054B0BEA4}"/>
              </a:ext>
            </a:extLst>
          </p:cNvPr>
          <p:cNvCxnSpPr>
            <a:cxnSpLocks/>
          </p:cNvCxnSpPr>
          <p:nvPr/>
        </p:nvCxnSpPr>
        <p:spPr>
          <a:xfrm>
            <a:off x="3117554" y="3678805"/>
            <a:ext cx="0" cy="2196656"/>
          </a:xfrm>
          <a:prstGeom prst="line">
            <a:avLst/>
          </a:prstGeom>
          <a:ln w="5715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37004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6" name="그래픽 5" descr="팀">
            <a:extLst>
              <a:ext uri="{FF2B5EF4-FFF2-40B4-BE49-F238E27FC236}">
                <a16:creationId xmlns:a16="http://schemas.microsoft.com/office/drawing/2014/main" id="{D596FF79-8A4D-4A24-801A-3196762A0A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71572" y="4648201"/>
            <a:ext cx="1632648" cy="1632648"/>
          </a:xfrm>
          <a:prstGeom prst="rect">
            <a:avLst/>
          </a:prstGeom>
        </p:spPr>
      </p:pic>
      <p:sp>
        <p:nvSpPr>
          <p:cNvPr id="25" name="Rectangle 24">
            <a:extLst/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19345" y="4521270"/>
            <a:ext cx="2115455" cy="1890204"/>
          </a:xfrm>
          <a:prstGeom prst="rect">
            <a:avLst/>
          </a:prstGeom>
          <a:solidFill>
            <a:schemeClr val="accent1">
              <a:alpha val="9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Rectangle 26">
            <a:extLst/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4521269"/>
            <a:ext cx="6699246" cy="1877811"/>
          </a:xfrm>
          <a:prstGeom prst="rect">
            <a:avLst/>
          </a:prstGeom>
          <a:solidFill>
            <a:schemeClr val="accent3">
              <a:alpha val="9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Rectangle 28">
            <a:extLst/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058" y="450221"/>
            <a:ext cx="11272742" cy="3918123"/>
          </a:xfrm>
          <a:prstGeom prst="rect">
            <a:avLst/>
          </a:prstGeom>
          <a:solidFill>
            <a:srgbClr val="404040">
              <a:alpha val="95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355562-14FE-4EB1-B039-9B0F58E4AC9E}"/>
              </a:ext>
            </a:extLst>
          </p:cNvPr>
          <p:cNvSpPr txBox="1"/>
          <p:nvPr/>
        </p:nvSpPr>
        <p:spPr>
          <a:xfrm>
            <a:off x="1100669" y="1111086"/>
            <a:ext cx="10011831" cy="26238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</a:pPr>
            <a:r>
              <a:rPr lang="ko-KR" altLang="en-US" sz="60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팀 소개</a:t>
            </a:r>
          </a:p>
        </p:txBody>
      </p:sp>
    </p:spTree>
    <p:extLst>
      <p:ext uri="{BB962C8B-B14F-4D97-AF65-F5344CB8AC3E}">
        <p14:creationId xmlns:p14="http://schemas.microsoft.com/office/powerpoint/2010/main" val="1673530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자유형: 도형 4">
            <a:extLst>
              <a:ext uri="{FF2B5EF4-FFF2-40B4-BE49-F238E27FC236}">
                <a16:creationId xmlns:a16="http://schemas.microsoft.com/office/drawing/2014/main" id="{19416105-9032-4722-BBC0-002230A47569}"/>
              </a:ext>
            </a:extLst>
          </p:cNvPr>
          <p:cNvSpPr/>
          <p:nvPr/>
        </p:nvSpPr>
        <p:spPr>
          <a:xfrm>
            <a:off x="154237" y="1871400"/>
            <a:ext cx="1081187" cy="648712"/>
          </a:xfrm>
          <a:custGeom>
            <a:avLst/>
            <a:gdLst>
              <a:gd name="connsiteX0" fmla="*/ 0 w 1081187"/>
              <a:gd name="connsiteY0" fmla="*/ 0 h 648712"/>
              <a:gd name="connsiteX1" fmla="*/ 1081187 w 1081187"/>
              <a:gd name="connsiteY1" fmla="*/ 0 h 648712"/>
              <a:gd name="connsiteX2" fmla="*/ 1081187 w 1081187"/>
              <a:gd name="connsiteY2" fmla="*/ 648712 h 648712"/>
              <a:gd name="connsiteX3" fmla="*/ 0 w 1081187"/>
              <a:gd name="connsiteY3" fmla="*/ 648712 h 648712"/>
              <a:gd name="connsiteX4" fmla="*/ 0 w 1081187"/>
              <a:gd name="connsiteY4" fmla="*/ 0 h 648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1187" h="648712">
                <a:moveTo>
                  <a:pt x="0" y="0"/>
                </a:moveTo>
                <a:lnTo>
                  <a:pt x="1081187" y="0"/>
                </a:lnTo>
                <a:lnTo>
                  <a:pt x="1081187" y="648712"/>
                </a:lnTo>
                <a:lnTo>
                  <a:pt x="0" y="648712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9530" tIns="49530" rIns="49530" bIns="49530" numCol="1" spcCol="1270" anchor="ctr" anchorCtr="0">
            <a:noAutofit/>
          </a:bodyPr>
          <a:lstStyle/>
          <a:p>
            <a:pPr marL="0" lvl="0" indent="0" algn="ctr" defTabSz="5778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300" b="0" i="0" u="none" kern="1200"/>
              <a:t>Id</a:t>
            </a:r>
            <a:endParaRPr lang="ko-KR" altLang="en-US" sz="1300" kern="1200"/>
          </a:p>
        </p:txBody>
      </p:sp>
      <p:sp>
        <p:nvSpPr>
          <p:cNvPr id="6" name="자유형: 도형 5">
            <a:extLst>
              <a:ext uri="{FF2B5EF4-FFF2-40B4-BE49-F238E27FC236}">
                <a16:creationId xmlns:a16="http://schemas.microsoft.com/office/drawing/2014/main" id="{6EC28354-2FC2-4215-82F6-6A7DF418CF5D}"/>
              </a:ext>
            </a:extLst>
          </p:cNvPr>
          <p:cNvSpPr/>
          <p:nvPr/>
        </p:nvSpPr>
        <p:spPr>
          <a:xfrm>
            <a:off x="154237" y="2662905"/>
            <a:ext cx="1081187" cy="648712"/>
          </a:xfrm>
          <a:custGeom>
            <a:avLst/>
            <a:gdLst>
              <a:gd name="connsiteX0" fmla="*/ 0 w 1081187"/>
              <a:gd name="connsiteY0" fmla="*/ 0 h 648712"/>
              <a:gd name="connsiteX1" fmla="*/ 1081187 w 1081187"/>
              <a:gd name="connsiteY1" fmla="*/ 0 h 648712"/>
              <a:gd name="connsiteX2" fmla="*/ 1081187 w 1081187"/>
              <a:gd name="connsiteY2" fmla="*/ 648712 h 648712"/>
              <a:gd name="connsiteX3" fmla="*/ 0 w 1081187"/>
              <a:gd name="connsiteY3" fmla="*/ 648712 h 648712"/>
              <a:gd name="connsiteX4" fmla="*/ 0 w 1081187"/>
              <a:gd name="connsiteY4" fmla="*/ 0 h 648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1187" h="648712">
                <a:moveTo>
                  <a:pt x="0" y="0"/>
                </a:moveTo>
                <a:lnTo>
                  <a:pt x="1081187" y="0"/>
                </a:lnTo>
                <a:lnTo>
                  <a:pt x="1081187" y="648712"/>
                </a:lnTo>
                <a:lnTo>
                  <a:pt x="0" y="648712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9530" tIns="49530" rIns="49530" bIns="49530" numCol="1" spcCol="1270" anchor="ctr" anchorCtr="0">
            <a:noAutofit/>
          </a:bodyPr>
          <a:lstStyle/>
          <a:p>
            <a:pPr marL="0" lvl="0" indent="0" algn="ctr" defTabSz="5778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300" b="0" i="0" u="none" kern="1200"/>
              <a:t>Model</a:t>
            </a:r>
            <a:endParaRPr lang="en-US" sz="1300" kern="1200"/>
          </a:p>
        </p:txBody>
      </p:sp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24D3C8CF-33C3-49CA-BE21-6940BE65B4AC}"/>
              </a:ext>
            </a:extLst>
          </p:cNvPr>
          <p:cNvSpPr/>
          <p:nvPr/>
        </p:nvSpPr>
        <p:spPr>
          <a:xfrm>
            <a:off x="151168" y="3454410"/>
            <a:ext cx="1081187" cy="648712"/>
          </a:xfrm>
          <a:custGeom>
            <a:avLst/>
            <a:gdLst>
              <a:gd name="connsiteX0" fmla="*/ 0 w 1081187"/>
              <a:gd name="connsiteY0" fmla="*/ 0 h 648712"/>
              <a:gd name="connsiteX1" fmla="*/ 1081187 w 1081187"/>
              <a:gd name="connsiteY1" fmla="*/ 0 h 648712"/>
              <a:gd name="connsiteX2" fmla="*/ 1081187 w 1081187"/>
              <a:gd name="connsiteY2" fmla="*/ 648712 h 648712"/>
              <a:gd name="connsiteX3" fmla="*/ 0 w 1081187"/>
              <a:gd name="connsiteY3" fmla="*/ 648712 h 648712"/>
              <a:gd name="connsiteX4" fmla="*/ 0 w 1081187"/>
              <a:gd name="connsiteY4" fmla="*/ 0 h 648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1187" h="648712">
                <a:moveTo>
                  <a:pt x="0" y="0"/>
                </a:moveTo>
                <a:lnTo>
                  <a:pt x="1081187" y="0"/>
                </a:lnTo>
                <a:lnTo>
                  <a:pt x="1081187" y="648712"/>
                </a:lnTo>
                <a:lnTo>
                  <a:pt x="0" y="648712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9530" tIns="49530" rIns="49530" bIns="49530" numCol="1" spcCol="1270" anchor="ctr" anchorCtr="0">
            <a:noAutofit/>
          </a:bodyPr>
          <a:lstStyle/>
          <a:p>
            <a:pPr marL="0" lvl="0" indent="0" algn="ctr" defTabSz="5778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300" b="0" i="0" u="none" kern="1200"/>
              <a:t>Price</a:t>
            </a:r>
            <a:endParaRPr lang="en-US" sz="1300" kern="1200"/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1BE53BFF-76E4-408D-BD61-A547460DB4FC}"/>
              </a:ext>
            </a:extLst>
          </p:cNvPr>
          <p:cNvSpPr/>
          <p:nvPr/>
        </p:nvSpPr>
        <p:spPr>
          <a:xfrm>
            <a:off x="1726620" y="4452777"/>
            <a:ext cx="1081187" cy="648712"/>
          </a:xfrm>
          <a:custGeom>
            <a:avLst/>
            <a:gdLst>
              <a:gd name="connsiteX0" fmla="*/ 0 w 1081187"/>
              <a:gd name="connsiteY0" fmla="*/ 0 h 648712"/>
              <a:gd name="connsiteX1" fmla="*/ 1081187 w 1081187"/>
              <a:gd name="connsiteY1" fmla="*/ 0 h 648712"/>
              <a:gd name="connsiteX2" fmla="*/ 1081187 w 1081187"/>
              <a:gd name="connsiteY2" fmla="*/ 648712 h 648712"/>
              <a:gd name="connsiteX3" fmla="*/ 0 w 1081187"/>
              <a:gd name="connsiteY3" fmla="*/ 648712 h 648712"/>
              <a:gd name="connsiteX4" fmla="*/ 0 w 1081187"/>
              <a:gd name="connsiteY4" fmla="*/ 0 h 648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1187" h="648712">
                <a:moveTo>
                  <a:pt x="0" y="0"/>
                </a:moveTo>
                <a:lnTo>
                  <a:pt x="1081187" y="0"/>
                </a:lnTo>
                <a:lnTo>
                  <a:pt x="1081187" y="648712"/>
                </a:lnTo>
                <a:lnTo>
                  <a:pt x="0" y="64871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9530" tIns="49530" rIns="49530" bIns="49530" numCol="1" spcCol="1270" anchor="ctr" anchorCtr="0">
            <a:noAutofit/>
          </a:bodyPr>
          <a:lstStyle/>
          <a:p>
            <a:pPr marL="0" lvl="0" indent="0" algn="ctr" defTabSz="5778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300" b="0" i="0" u="none" kern="1200"/>
              <a:t>Age_08_04</a:t>
            </a:r>
            <a:endParaRPr lang="en-US" sz="1300" kern="1200"/>
          </a:p>
        </p:txBody>
      </p: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5E28C28D-6B8E-4156-8989-4F4DAE3E45FF}"/>
              </a:ext>
            </a:extLst>
          </p:cNvPr>
          <p:cNvSpPr/>
          <p:nvPr/>
        </p:nvSpPr>
        <p:spPr>
          <a:xfrm>
            <a:off x="4508488" y="5179528"/>
            <a:ext cx="1081187" cy="648712"/>
          </a:xfrm>
          <a:custGeom>
            <a:avLst/>
            <a:gdLst>
              <a:gd name="connsiteX0" fmla="*/ 0 w 1081187"/>
              <a:gd name="connsiteY0" fmla="*/ 0 h 648712"/>
              <a:gd name="connsiteX1" fmla="*/ 1081187 w 1081187"/>
              <a:gd name="connsiteY1" fmla="*/ 0 h 648712"/>
              <a:gd name="connsiteX2" fmla="*/ 1081187 w 1081187"/>
              <a:gd name="connsiteY2" fmla="*/ 648712 h 648712"/>
              <a:gd name="connsiteX3" fmla="*/ 0 w 1081187"/>
              <a:gd name="connsiteY3" fmla="*/ 648712 h 648712"/>
              <a:gd name="connsiteX4" fmla="*/ 0 w 1081187"/>
              <a:gd name="connsiteY4" fmla="*/ 0 h 648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1187" h="648712">
                <a:moveTo>
                  <a:pt x="0" y="0"/>
                </a:moveTo>
                <a:lnTo>
                  <a:pt x="1081187" y="0"/>
                </a:lnTo>
                <a:lnTo>
                  <a:pt x="1081187" y="648712"/>
                </a:lnTo>
                <a:lnTo>
                  <a:pt x="0" y="648712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9530" tIns="49530" rIns="49530" bIns="49530" numCol="1" spcCol="1270" anchor="ctr" anchorCtr="0">
            <a:noAutofit/>
          </a:bodyPr>
          <a:lstStyle/>
          <a:p>
            <a:pPr marL="0" lvl="0" indent="0" algn="ctr" defTabSz="5778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300" b="0" i="0" u="none" kern="1200"/>
              <a:t>Mfg_Month</a:t>
            </a:r>
            <a:endParaRPr lang="en-US" sz="1300" kern="1200"/>
          </a:p>
        </p:txBody>
      </p:sp>
      <p:sp>
        <p:nvSpPr>
          <p:cNvPr id="10" name="자유형: 도형 9">
            <a:extLst>
              <a:ext uri="{FF2B5EF4-FFF2-40B4-BE49-F238E27FC236}">
                <a16:creationId xmlns:a16="http://schemas.microsoft.com/office/drawing/2014/main" id="{BFFA6D4C-84A0-4F59-94C9-B4338414A00F}"/>
              </a:ext>
            </a:extLst>
          </p:cNvPr>
          <p:cNvSpPr/>
          <p:nvPr/>
        </p:nvSpPr>
        <p:spPr>
          <a:xfrm>
            <a:off x="5700232" y="5179528"/>
            <a:ext cx="1081187" cy="648712"/>
          </a:xfrm>
          <a:custGeom>
            <a:avLst/>
            <a:gdLst>
              <a:gd name="connsiteX0" fmla="*/ 0 w 1081187"/>
              <a:gd name="connsiteY0" fmla="*/ 0 h 648712"/>
              <a:gd name="connsiteX1" fmla="*/ 1081187 w 1081187"/>
              <a:gd name="connsiteY1" fmla="*/ 0 h 648712"/>
              <a:gd name="connsiteX2" fmla="*/ 1081187 w 1081187"/>
              <a:gd name="connsiteY2" fmla="*/ 648712 h 648712"/>
              <a:gd name="connsiteX3" fmla="*/ 0 w 1081187"/>
              <a:gd name="connsiteY3" fmla="*/ 648712 h 648712"/>
              <a:gd name="connsiteX4" fmla="*/ 0 w 1081187"/>
              <a:gd name="connsiteY4" fmla="*/ 0 h 648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1187" h="648712">
                <a:moveTo>
                  <a:pt x="0" y="0"/>
                </a:moveTo>
                <a:lnTo>
                  <a:pt x="1081187" y="0"/>
                </a:lnTo>
                <a:lnTo>
                  <a:pt x="1081187" y="648712"/>
                </a:lnTo>
                <a:lnTo>
                  <a:pt x="0" y="648712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9530" tIns="49530" rIns="49530" bIns="49530" numCol="1" spcCol="1270" anchor="ctr" anchorCtr="0">
            <a:noAutofit/>
          </a:bodyPr>
          <a:lstStyle/>
          <a:p>
            <a:pPr marL="0" lvl="0" indent="0" algn="ctr" defTabSz="5778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300" b="0" i="0" u="none" kern="1200"/>
              <a:t>Mfg_Year</a:t>
            </a:r>
            <a:endParaRPr lang="en-US" sz="1300" kern="1200"/>
          </a:p>
        </p:txBody>
      </p:sp>
      <p:sp>
        <p:nvSpPr>
          <p:cNvPr id="11" name="자유형: 도형 10">
            <a:extLst>
              <a:ext uri="{FF2B5EF4-FFF2-40B4-BE49-F238E27FC236}">
                <a16:creationId xmlns:a16="http://schemas.microsoft.com/office/drawing/2014/main" id="{B293F4FD-CED6-4E3F-9186-5203997B8D52}"/>
              </a:ext>
            </a:extLst>
          </p:cNvPr>
          <p:cNvSpPr/>
          <p:nvPr/>
        </p:nvSpPr>
        <p:spPr>
          <a:xfrm>
            <a:off x="1717919" y="3678805"/>
            <a:ext cx="1081187" cy="648712"/>
          </a:xfrm>
          <a:custGeom>
            <a:avLst/>
            <a:gdLst>
              <a:gd name="connsiteX0" fmla="*/ 0 w 1081187"/>
              <a:gd name="connsiteY0" fmla="*/ 0 h 648712"/>
              <a:gd name="connsiteX1" fmla="*/ 1081187 w 1081187"/>
              <a:gd name="connsiteY1" fmla="*/ 0 h 648712"/>
              <a:gd name="connsiteX2" fmla="*/ 1081187 w 1081187"/>
              <a:gd name="connsiteY2" fmla="*/ 648712 h 648712"/>
              <a:gd name="connsiteX3" fmla="*/ 0 w 1081187"/>
              <a:gd name="connsiteY3" fmla="*/ 648712 h 648712"/>
              <a:gd name="connsiteX4" fmla="*/ 0 w 1081187"/>
              <a:gd name="connsiteY4" fmla="*/ 0 h 648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1187" h="648712">
                <a:moveTo>
                  <a:pt x="0" y="0"/>
                </a:moveTo>
                <a:lnTo>
                  <a:pt x="1081187" y="0"/>
                </a:lnTo>
                <a:lnTo>
                  <a:pt x="1081187" y="648712"/>
                </a:lnTo>
                <a:lnTo>
                  <a:pt x="0" y="64871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9530" tIns="49530" rIns="49530" bIns="49530" numCol="1" spcCol="1270" anchor="ctr" anchorCtr="0">
            <a:noAutofit/>
          </a:bodyPr>
          <a:lstStyle/>
          <a:p>
            <a:pPr marL="0" lvl="0" indent="0" algn="ctr" defTabSz="5778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300" b="0" i="0" u="none" kern="1200"/>
              <a:t>KM</a:t>
            </a:r>
            <a:endParaRPr lang="en-US" sz="1300" kern="1200"/>
          </a:p>
        </p:txBody>
      </p:sp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AD67C8DB-3775-45A1-BD57-91E881D75DC1}"/>
              </a:ext>
            </a:extLst>
          </p:cNvPr>
          <p:cNvSpPr/>
          <p:nvPr/>
        </p:nvSpPr>
        <p:spPr>
          <a:xfrm>
            <a:off x="7141976" y="3098970"/>
            <a:ext cx="1081187" cy="648712"/>
          </a:xfrm>
          <a:custGeom>
            <a:avLst/>
            <a:gdLst>
              <a:gd name="connsiteX0" fmla="*/ 0 w 1081187"/>
              <a:gd name="connsiteY0" fmla="*/ 0 h 648712"/>
              <a:gd name="connsiteX1" fmla="*/ 1081187 w 1081187"/>
              <a:gd name="connsiteY1" fmla="*/ 0 h 648712"/>
              <a:gd name="connsiteX2" fmla="*/ 1081187 w 1081187"/>
              <a:gd name="connsiteY2" fmla="*/ 648712 h 648712"/>
              <a:gd name="connsiteX3" fmla="*/ 0 w 1081187"/>
              <a:gd name="connsiteY3" fmla="*/ 648712 h 648712"/>
              <a:gd name="connsiteX4" fmla="*/ 0 w 1081187"/>
              <a:gd name="connsiteY4" fmla="*/ 0 h 648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1187" h="648712">
                <a:moveTo>
                  <a:pt x="0" y="0"/>
                </a:moveTo>
                <a:lnTo>
                  <a:pt x="1081187" y="0"/>
                </a:lnTo>
                <a:lnTo>
                  <a:pt x="1081187" y="648712"/>
                </a:lnTo>
                <a:lnTo>
                  <a:pt x="0" y="64871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9530" tIns="49530" rIns="49530" bIns="49530" numCol="1" spcCol="1270" anchor="ctr" anchorCtr="0">
            <a:noAutofit/>
          </a:bodyPr>
          <a:lstStyle/>
          <a:p>
            <a:pPr marL="0" lvl="0" indent="0" algn="ctr" defTabSz="5778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300" b="0" i="0" u="none" kern="1200"/>
              <a:t>Fuel_Type</a:t>
            </a:r>
            <a:endParaRPr lang="en-US" sz="1300" kern="1200"/>
          </a:p>
        </p:txBody>
      </p:sp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AD01E795-BF40-4462-AE7B-E8C0DF4D0897}"/>
              </a:ext>
            </a:extLst>
          </p:cNvPr>
          <p:cNvSpPr/>
          <p:nvPr/>
        </p:nvSpPr>
        <p:spPr>
          <a:xfrm>
            <a:off x="3311907" y="3655538"/>
            <a:ext cx="1081187" cy="648712"/>
          </a:xfrm>
          <a:custGeom>
            <a:avLst/>
            <a:gdLst>
              <a:gd name="connsiteX0" fmla="*/ 0 w 1081187"/>
              <a:gd name="connsiteY0" fmla="*/ 0 h 648712"/>
              <a:gd name="connsiteX1" fmla="*/ 1081187 w 1081187"/>
              <a:gd name="connsiteY1" fmla="*/ 0 h 648712"/>
              <a:gd name="connsiteX2" fmla="*/ 1081187 w 1081187"/>
              <a:gd name="connsiteY2" fmla="*/ 648712 h 648712"/>
              <a:gd name="connsiteX3" fmla="*/ 0 w 1081187"/>
              <a:gd name="connsiteY3" fmla="*/ 648712 h 648712"/>
              <a:gd name="connsiteX4" fmla="*/ 0 w 1081187"/>
              <a:gd name="connsiteY4" fmla="*/ 0 h 648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1187" h="648712">
                <a:moveTo>
                  <a:pt x="0" y="0"/>
                </a:moveTo>
                <a:lnTo>
                  <a:pt x="1081187" y="0"/>
                </a:lnTo>
                <a:lnTo>
                  <a:pt x="1081187" y="648712"/>
                </a:lnTo>
                <a:lnTo>
                  <a:pt x="0" y="64871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9530" tIns="49530" rIns="49530" bIns="49530" numCol="1" spcCol="1270" anchor="ctr" anchorCtr="0">
            <a:noAutofit/>
          </a:bodyPr>
          <a:lstStyle/>
          <a:p>
            <a:pPr marL="0" lvl="0" indent="0" algn="ctr" defTabSz="5778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300" b="0" i="0" u="none" kern="1200"/>
              <a:t>HP</a:t>
            </a:r>
            <a:endParaRPr lang="en-US" sz="1300" kern="1200"/>
          </a:p>
        </p:txBody>
      </p:sp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EC158852-A41A-4EDA-A725-23739F86CFC8}"/>
              </a:ext>
            </a:extLst>
          </p:cNvPr>
          <p:cNvSpPr/>
          <p:nvPr/>
        </p:nvSpPr>
        <p:spPr>
          <a:xfrm>
            <a:off x="9520589" y="3098970"/>
            <a:ext cx="1081187" cy="648712"/>
          </a:xfrm>
          <a:custGeom>
            <a:avLst/>
            <a:gdLst>
              <a:gd name="connsiteX0" fmla="*/ 0 w 1081187"/>
              <a:gd name="connsiteY0" fmla="*/ 0 h 648712"/>
              <a:gd name="connsiteX1" fmla="*/ 1081187 w 1081187"/>
              <a:gd name="connsiteY1" fmla="*/ 0 h 648712"/>
              <a:gd name="connsiteX2" fmla="*/ 1081187 w 1081187"/>
              <a:gd name="connsiteY2" fmla="*/ 648712 h 648712"/>
              <a:gd name="connsiteX3" fmla="*/ 0 w 1081187"/>
              <a:gd name="connsiteY3" fmla="*/ 648712 h 648712"/>
              <a:gd name="connsiteX4" fmla="*/ 0 w 1081187"/>
              <a:gd name="connsiteY4" fmla="*/ 0 h 648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1187" h="648712">
                <a:moveTo>
                  <a:pt x="0" y="0"/>
                </a:moveTo>
                <a:lnTo>
                  <a:pt x="1081187" y="0"/>
                </a:lnTo>
                <a:lnTo>
                  <a:pt x="1081187" y="648712"/>
                </a:lnTo>
                <a:lnTo>
                  <a:pt x="0" y="64871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9530" tIns="49530" rIns="49530" bIns="49530" numCol="1" spcCol="1270" anchor="ctr" anchorCtr="0">
            <a:noAutofit/>
          </a:bodyPr>
          <a:lstStyle/>
          <a:p>
            <a:pPr marL="0" lvl="0" indent="0" algn="ctr" defTabSz="5778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300" b="0" i="0" u="none" kern="1200"/>
              <a:t>Met_Color</a:t>
            </a:r>
            <a:endParaRPr lang="en-US" sz="1300" kern="1200"/>
          </a:p>
        </p:txBody>
      </p:sp>
      <p:sp>
        <p:nvSpPr>
          <p:cNvPr id="15" name="자유형: 도형 14">
            <a:extLst>
              <a:ext uri="{FF2B5EF4-FFF2-40B4-BE49-F238E27FC236}">
                <a16:creationId xmlns:a16="http://schemas.microsoft.com/office/drawing/2014/main" id="{F217EBDC-F20C-4759-BE7E-9048AB846CAD}"/>
              </a:ext>
            </a:extLst>
          </p:cNvPr>
          <p:cNvSpPr/>
          <p:nvPr/>
        </p:nvSpPr>
        <p:spPr>
          <a:xfrm>
            <a:off x="10709895" y="3098970"/>
            <a:ext cx="1081187" cy="648712"/>
          </a:xfrm>
          <a:custGeom>
            <a:avLst/>
            <a:gdLst>
              <a:gd name="connsiteX0" fmla="*/ 0 w 1081187"/>
              <a:gd name="connsiteY0" fmla="*/ 0 h 648712"/>
              <a:gd name="connsiteX1" fmla="*/ 1081187 w 1081187"/>
              <a:gd name="connsiteY1" fmla="*/ 0 h 648712"/>
              <a:gd name="connsiteX2" fmla="*/ 1081187 w 1081187"/>
              <a:gd name="connsiteY2" fmla="*/ 648712 h 648712"/>
              <a:gd name="connsiteX3" fmla="*/ 0 w 1081187"/>
              <a:gd name="connsiteY3" fmla="*/ 648712 h 648712"/>
              <a:gd name="connsiteX4" fmla="*/ 0 w 1081187"/>
              <a:gd name="connsiteY4" fmla="*/ 0 h 648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1187" h="648712">
                <a:moveTo>
                  <a:pt x="0" y="0"/>
                </a:moveTo>
                <a:lnTo>
                  <a:pt x="1081187" y="0"/>
                </a:lnTo>
                <a:lnTo>
                  <a:pt x="1081187" y="648712"/>
                </a:lnTo>
                <a:lnTo>
                  <a:pt x="0" y="64871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9530" tIns="49530" rIns="49530" bIns="49530" numCol="1" spcCol="1270" anchor="ctr" anchorCtr="0">
            <a:noAutofit/>
          </a:bodyPr>
          <a:lstStyle/>
          <a:p>
            <a:pPr marL="0" lvl="0" indent="0" algn="ctr" defTabSz="5778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300" b="0" i="0" u="none" kern="1200"/>
              <a:t>Color</a:t>
            </a:r>
            <a:endParaRPr lang="en-US" sz="1300" kern="1200"/>
          </a:p>
        </p:txBody>
      </p:sp>
      <p:sp>
        <p:nvSpPr>
          <p:cNvPr id="16" name="자유형: 도형 15">
            <a:extLst>
              <a:ext uri="{FF2B5EF4-FFF2-40B4-BE49-F238E27FC236}">
                <a16:creationId xmlns:a16="http://schemas.microsoft.com/office/drawing/2014/main" id="{1DB7A3A1-231B-4B46-8894-DDEB24920C7F}"/>
              </a:ext>
            </a:extLst>
          </p:cNvPr>
          <p:cNvSpPr/>
          <p:nvPr/>
        </p:nvSpPr>
        <p:spPr>
          <a:xfrm>
            <a:off x="10709894" y="5386933"/>
            <a:ext cx="1081187" cy="648712"/>
          </a:xfrm>
          <a:custGeom>
            <a:avLst/>
            <a:gdLst>
              <a:gd name="connsiteX0" fmla="*/ 0 w 1081187"/>
              <a:gd name="connsiteY0" fmla="*/ 0 h 648712"/>
              <a:gd name="connsiteX1" fmla="*/ 1081187 w 1081187"/>
              <a:gd name="connsiteY1" fmla="*/ 0 h 648712"/>
              <a:gd name="connsiteX2" fmla="*/ 1081187 w 1081187"/>
              <a:gd name="connsiteY2" fmla="*/ 648712 h 648712"/>
              <a:gd name="connsiteX3" fmla="*/ 0 w 1081187"/>
              <a:gd name="connsiteY3" fmla="*/ 648712 h 648712"/>
              <a:gd name="connsiteX4" fmla="*/ 0 w 1081187"/>
              <a:gd name="connsiteY4" fmla="*/ 0 h 648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1187" h="648712">
                <a:moveTo>
                  <a:pt x="0" y="0"/>
                </a:moveTo>
                <a:lnTo>
                  <a:pt x="1081187" y="0"/>
                </a:lnTo>
                <a:lnTo>
                  <a:pt x="1081187" y="648712"/>
                </a:lnTo>
                <a:lnTo>
                  <a:pt x="0" y="64871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9530" tIns="49530" rIns="49530" bIns="49530" numCol="1" spcCol="1270" anchor="ctr" anchorCtr="0">
            <a:noAutofit/>
          </a:bodyPr>
          <a:lstStyle/>
          <a:p>
            <a:pPr marL="0" lvl="0" indent="0" algn="ctr" defTabSz="5778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300" b="0" i="0" u="none" kern="1200"/>
              <a:t>Automatic</a:t>
            </a:r>
            <a:endParaRPr lang="en-US" sz="1300" kern="1200"/>
          </a:p>
        </p:txBody>
      </p:sp>
      <p:sp>
        <p:nvSpPr>
          <p:cNvPr id="17" name="자유형: 도형 16">
            <a:extLst>
              <a:ext uri="{FF2B5EF4-FFF2-40B4-BE49-F238E27FC236}">
                <a16:creationId xmlns:a16="http://schemas.microsoft.com/office/drawing/2014/main" id="{7A5BFD3D-6B8F-48F0-89E8-05778BDCE9FD}"/>
              </a:ext>
            </a:extLst>
          </p:cNvPr>
          <p:cNvSpPr/>
          <p:nvPr/>
        </p:nvSpPr>
        <p:spPr>
          <a:xfrm>
            <a:off x="3321542" y="4414607"/>
            <a:ext cx="1081187" cy="648712"/>
          </a:xfrm>
          <a:custGeom>
            <a:avLst/>
            <a:gdLst>
              <a:gd name="connsiteX0" fmla="*/ 0 w 1081187"/>
              <a:gd name="connsiteY0" fmla="*/ 0 h 648712"/>
              <a:gd name="connsiteX1" fmla="*/ 1081187 w 1081187"/>
              <a:gd name="connsiteY1" fmla="*/ 0 h 648712"/>
              <a:gd name="connsiteX2" fmla="*/ 1081187 w 1081187"/>
              <a:gd name="connsiteY2" fmla="*/ 648712 h 648712"/>
              <a:gd name="connsiteX3" fmla="*/ 0 w 1081187"/>
              <a:gd name="connsiteY3" fmla="*/ 648712 h 648712"/>
              <a:gd name="connsiteX4" fmla="*/ 0 w 1081187"/>
              <a:gd name="connsiteY4" fmla="*/ 0 h 648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1187" h="648712">
                <a:moveTo>
                  <a:pt x="0" y="0"/>
                </a:moveTo>
                <a:lnTo>
                  <a:pt x="1081187" y="0"/>
                </a:lnTo>
                <a:lnTo>
                  <a:pt x="1081187" y="648712"/>
                </a:lnTo>
                <a:lnTo>
                  <a:pt x="0" y="648712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9530" tIns="49530" rIns="49530" bIns="49530" numCol="1" spcCol="1270" anchor="ctr" anchorCtr="0">
            <a:noAutofit/>
          </a:bodyPr>
          <a:lstStyle/>
          <a:p>
            <a:pPr marL="0" lvl="0" indent="0" algn="ctr" defTabSz="5778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300" b="0" i="0" u="none" kern="1200"/>
              <a:t>CC</a:t>
            </a:r>
            <a:endParaRPr lang="en-US" sz="1300" kern="1200"/>
          </a:p>
        </p:txBody>
      </p:sp>
      <p:sp>
        <p:nvSpPr>
          <p:cNvPr id="18" name="자유형: 도형 17">
            <a:extLst>
              <a:ext uri="{FF2B5EF4-FFF2-40B4-BE49-F238E27FC236}">
                <a16:creationId xmlns:a16="http://schemas.microsoft.com/office/drawing/2014/main" id="{DE9C0A56-1716-402A-AB22-7F0F885949C5}"/>
              </a:ext>
            </a:extLst>
          </p:cNvPr>
          <p:cNvSpPr/>
          <p:nvPr/>
        </p:nvSpPr>
        <p:spPr>
          <a:xfrm>
            <a:off x="3321541" y="5179528"/>
            <a:ext cx="1081187" cy="648712"/>
          </a:xfrm>
          <a:custGeom>
            <a:avLst/>
            <a:gdLst>
              <a:gd name="connsiteX0" fmla="*/ 0 w 1081187"/>
              <a:gd name="connsiteY0" fmla="*/ 0 h 648712"/>
              <a:gd name="connsiteX1" fmla="*/ 1081187 w 1081187"/>
              <a:gd name="connsiteY1" fmla="*/ 0 h 648712"/>
              <a:gd name="connsiteX2" fmla="*/ 1081187 w 1081187"/>
              <a:gd name="connsiteY2" fmla="*/ 648712 h 648712"/>
              <a:gd name="connsiteX3" fmla="*/ 0 w 1081187"/>
              <a:gd name="connsiteY3" fmla="*/ 648712 h 648712"/>
              <a:gd name="connsiteX4" fmla="*/ 0 w 1081187"/>
              <a:gd name="connsiteY4" fmla="*/ 0 h 648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1187" h="648712">
                <a:moveTo>
                  <a:pt x="0" y="0"/>
                </a:moveTo>
                <a:lnTo>
                  <a:pt x="1081187" y="0"/>
                </a:lnTo>
                <a:lnTo>
                  <a:pt x="1081187" y="648712"/>
                </a:lnTo>
                <a:lnTo>
                  <a:pt x="0" y="648712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9530" tIns="49530" rIns="49530" bIns="49530" numCol="1" spcCol="1270" anchor="ctr" anchorCtr="0">
            <a:noAutofit/>
          </a:bodyPr>
          <a:lstStyle/>
          <a:p>
            <a:pPr marL="0" lvl="0" indent="0" algn="ctr" defTabSz="5778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300" b="0" i="0" u="none" kern="1200"/>
              <a:t>Doors</a:t>
            </a:r>
            <a:endParaRPr lang="en-US" sz="1300" kern="1200"/>
          </a:p>
        </p:txBody>
      </p:sp>
      <p:sp>
        <p:nvSpPr>
          <p:cNvPr id="19" name="자유형: 도형 18">
            <a:extLst>
              <a:ext uri="{FF2B5EF4-FFF2-40B4-BE49-F238E27FC236}">
                <a16:creationId xmlns:a16="http://schemas.microsoft.com/office/drawing/2014/main" id="{CBF8C279-AEDC-48C7-B188-A88B3729AD3F}"/>
              </a:ext>
            </a:extLst>
          </p:cNvPr>
          <p:cNvSpPr/>
          <p:nvPr/>
        </p:nvSpPr>
        <p:spPr>
          <a:xfrm>
            <a:off x="5695436" y="4441191"/>
            <a:ext cx="1081187" cy="648712"/>
          </a:xfrm>
          <a:custGeom>
            <a:avLst/>
            <a:gdLst>
              <a:gd name="connsiteX0" fmla="*/ 0 w 1081187"/>
              <a:gd name="connsiteY0" fmla="*/ 0 h 648712"/>
              <a:gd name="connsiteX1" fmla="*/ 1081187 w 1081187"/>
              <a:gd name="connsiteY1" fmla="*/ 0 h 648712"/>
              <a:gd name="connsiteX2" fmla="*/ 1081187 w 1081187"/>
              <a:gd name="connsiteY2" fmla="*/ 648712 h 648712"/>
              <a:gd name="connsiteX3" fmla="*/ 0 w 1081187"/>
              <a:gd name="connsiteY3" fmla="*/ 648712 h 648712"/>
              <a:gd name="connsiteX4" fmla="*/ 0 w 1081187"/>
              <a:gd name="connsiteY4" fmla="*/ 0 h 648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1187" h="648712">
                <a:moveTo>
                  <a:pt x="0" y="0"/>
                </a:moveTo>
                <a:lnTo>
                  <a:pt x="1081187" y="0"/>
                </a:lnTo>
                <a:lnTo>
                  <a:pt x="1081187" y="648712"/>
                </a:lnTo>
                <a:lnTo>
                  <a:pt x="0" y="648712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9530" tIns="49530" rIns="49530" bIns="49530" numCol="1" spcCol="1270" anchor="ctr" anchorCtr="0">
            <a:noAutofit/>
          </a:bodyPr>
          <a:lstStyle/>
          <a:p>
            <a:pPr marL="0" lvl="0" indent="0" algn="ctr" defTabSz="5778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300" b="0" i="0" u="none" kern="1200"/>
              <a:t>Cylinders</a:t>
            </a:r>
            <a:endParaRPr lang="en-US" sz="1300" kern="1200"/>
          </a:p>
        </p:txBody>
      </p:sp>
      <p:sp>
        <p:nvSpPr>
          <p:cNvPr id="20" name="자유형: 도형 19">
            <a:extLst>
              <a:ext uri="{FF2B5EF4-FFF2-40B4-BE49-F238E27FC236}">
                <a16:creationId xmlns:a16="http://schemas.microsoft.com/office/drawing/2014/main" id="{ACF56D80-2B76-4644-AB18-AF6B9E3EE4FF}"/>
              </a:ext>
            </a:extLst>
          </p:cNvPr>
          <p:cNvSpPr/>
          <p:nvPr/>
        </p:nvSpPr>
        <p:spPr>
          <a:xfrm>
            <a:off x="4508489" y="3667219"/>
            <a:ext cx="1081187" cy="648712"/>
          </a:xfrm>
          <a:custGeom>
            <a:avLst/>
            <a:gdLst>
              <a:gd name="connsiteX0" fmla="*/ 0 w 1081187"/>
              <a:gd name="connsiteY0" fmla="*/ 0 h 648712"/>
              <a:gd name="connsiteX1" fmla="*/ 1081187 w 1081187"/>
              <a:gd name="connsiteY1" fmla="*/ 0 h 648712"/>
              <a:gd name="connsiteX2" fmla="*/ 1081187 w 1081187"/>
              <a:gd name="connsiteY2" fmla="*/ 648712 h 648712"/>
              <a:gd name="connsiteX3" fmla="*/ 0 w 1081187"/>
              <a:gd name="connsiteY3" fmla="*/ 648712 h 648712"/>
              <a:gd name="connsiteX4" fmla="*/ 0 w 1081187"/>
              <a:gd name="connsiteY4" fmla="*/ 0 h 648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1187" h="648712">
                <a:moveTo>
                  <a:pt x="0" y="0"/>
                </a:moveTo>
                <a:lnTo>
                  <a:pt x="1081187" y="0"/>
                </a:lnTo>
                <a:lnTo>
                  <a:pt x="1081187" y="648712"/>
                </a:lnTo>
                <a:lnTo>
                  <a:pt x="0" y="648712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9530" tIns="49530" rIns="49530" bIns="49530" numCol="1" spcCol="1270" anchor="ctr" anchorCtr="0">
            <a:noAutofit/>
          </a:bodyPr>
          <a:lstStyle/>
          <a:p>
            <a:pPr marL="0" lvl="0" indent="0" algn="ctr" defTabSz="5778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300" b="0" i="0" u="none" kern="1200"/>
              <a:t>Gears</a:t>
            </a:r>
            <a:endParaRPr lang="en-US" sz="1300" kern="1200"/>
          </a:p>
        </p:txBody>
      </p:sp>
      <p:sp>
        <p:nvSpPr>
          <p:cNvPr id="21" name="자유형: 도형 20">
            <a:extLst>
              <a:ext uri="{FF2B5EF4-FFF2-40B4-BE49-F238E27FC236}">
                <a16:creationId xmlns:a16="http://schemas.microsoft.com/office/drawing/2014/main" id="{54DC8416-35C8-406E-8BD3-B6B2390A1B48}"/>
              </a:ext>
            </a:extLst>
          </p:cNvPr>
          <p:cNvSpPr/>
          <p:nvPr/>
        </p:nvSpPr>
        <p:spPr>
          <a:xfrm>
            <a:off x="4514595" y="4428016"/>
            <a:ext cx="1081187" cy="648712"/>
          </a:xfrm>
          <a:custGeom>
            <a:avLst/>
            <a:gdLst>
              <a:gd name="connsiteX0" fmla="*/ 0 w 1081187"/>
              <a:gd name="connsiteY0" fmla="*/ 0 h 648712"/>
              <a:gd name="connsiteX1" fmla="*/ 1081187 w 1081187"/>
              <a:gd name="connsiteY1" fmla="*/ 0 h 648712"/>
              <a:gd name="connsiteX2" fmla="*/ 1081187 w 1081187"/>
              <a:gd name="connsiteY2" fmla="*/ 648712 h 648712"/>
              <a:gd name="connsiteX3" fmla="*/ 0 w 1081187"/>
              <a:gd name="connsiteY3" fmla="*/ 648712 h 648712"/>
              <a:gd name="connsiteX4" fmla="*/ 0 w 1081187"/>
              <a:gd name="connsiteY4" fmla="*/ 0 h 648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1187" h="648712">
                <a:moveTo>
                  <a:pt x="0" y="0"/>
                </a:moveTo>
                <a:lnTo>
                  <a:pt x="1081187" y="0"/>
                </a:lnTo>
                <a:lnTo>
                  <a:pt x="1081187" y="648712"/>
                </a:lnTo>
                <a:lnTo>
                  <a:pt x="0" y="648712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9530" tIns="49530" rIns="49530" bIns="49530" numCol="1" spcCol="1270" anchor="ctr" anchorCtr="0">
            <a:noAutofit/>
          </a:bodyPr>
          <a:lstStyle/>
          <a:p>
            <a:pPr marL="0" lvl="0" indent="0" algn="ctr" defTabSz="5778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300" b="0" i="0" u="none" kern="1200"/>
              <a:t>Quarterly_Tax</a:t>
            </a:r>
            <a:endParaRPr lang="en-US" sz="1300" kern="1200"/>
          </a:p>
        </p:txBody>
      </p:sp>
      <p:sp>
        <p:nvSpPr>
          <p:cNvPr id="22" name="자유형: 도형 21">
            <a:extLst>
              <a:ext uri="{FF2B5EF4-FFF2-40B4-BE49-F238E27FC236}">
                <a16:creationId xmlns:a16="http://schemas.microsoft.com/office/drawing/2014/main" id="{4E2BECE2-5FCB-4370-B08C-EB18714D0F7B}"/>
              </a:ext>
            </a:extLst>
          </p:cNvPr>
          <p:cNvSpPr/>
          <p:nvPr/>
        </p:nvSpPr>
        <p:spPr>
          <a:xfrm>
            <a:off x="1717919" y="5226749"/>
            <a:ext cx="1081187" cy="648712"/>
          </a:xfrm>
          <a:custGeom>
            <a:avLst/>
            <a:gdLst>
              <a:gd name="connsiteX0" fmla="*/ 0 w 1081187"/>
              <a:gd name="connsiteY0" fmla="*/ 0 h 648712"/>
              <a:gd name="connsiteX1" fmla="*/ 1081187 w 1081187"/>
              <a:gd name="connsiteY1" fmla="*/ 0 h 648712"/>
              <a:gd name="connsiteX2" fmla="*/ 1081187 w 1081187"/>
              <a:gd name="connsiteY2" fmla="*/ 648712 h 648712"/>
              <a:gd name="connsiteX3" fmla="*/ 0 w 1081187"/>
              <a:gd name="connsiteY3" fmla="*/ 648712 h 648712"/>
              <a:gd name="connsiteX4" fmla="*/ 0 w 1081187"/>
              <a:gd name="connsiteY4" fmla="*/ 0 h 648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1187" h="648712">
                <a:moveTo>
                  <a:pt x="0" y="0"/>
                </a:moveTo>
                <a:lnTo>
                  <a:pt x="1081187" y="0"/>
                </a:lnTo>
                <a:lnTo>
                  <a:pt x="1081187" y="648712"/>
                </a:lnTo>
                <a:lnTo>
                  <a:pt x="0" y="64871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9530" tIns="49530" rIns="49530" bIns="49530" numCol="1" spcCol="1270" anchor="ctr" anchorCtr="0">
            <a:noAutofit/>
          </a:bodyPr>
          <a:lstStyle/>
          <a:p>
            <a:pPr marL="0" lvl="0" indent="0" algn="ctr" defTabSz="5778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300" b="0" i="0" u="none" kern="1200" dirty="0"/>
              <a:t>Weight</a:t>
            </a:r>
            <a:endParaRPr lang="en-US" sz="1300" kern="1200" dirty="0"/>
          </a:p>
        </p:txBody>
      </p:sp>
      <p:sp>
        <p:nvSpPr>
          <p:cNvPr id="23" name="자유형: 도형 22">
            <a:extLst>
              <a:ext uri="{FF2B5EF4-FFF2-40B4-BE49-F238E27FC236}">
                <a16:creationId xmlns:a16="http://schemas.microsoft.com/office/drawing/2014/main" id="{D8F19814-9402-4136-9DB8-2A9981534E61}"/>
              </a:ext>
            </a:extLst>
          </p:cNvPr>
          <p:cNvSpPr/>
          <p:nvPr/>
        </p:nvSpPr>
        <p:spPr>
          <a:xfrm>
            <a:off x="8331282" y="3098969"/>
            <a:ext cx="1081187" cy="648712"/>
          </a:xfrm>
          <a:custGeom>
            <a:avLst/>
            <a:gdLst>
              <a:gd name="connsiteX0" fmla="*/ 0 w 1081187"/>
              <a:gd name="connsiteY0" fmla="*/ 0 h 648712"/>
              <a:gd name="connsiteX1" fmla="*/ 1081187 w 1081187"/>
              <a:gd name="connsiteY1" fmla="*/ 0 h 648712"/>
              <a:gd name="connsiteX2" fmla="*/ 1081187 w 1081187"/>
              <a:gd name="connsiteY2" fmla="*/ 648712 h 648712"/>
              <a:gd name="connsiteX3" fmla="*/ 0 w 1081187"/>
              <a:gd name="connsiteY3" fmla="*/ 648712 h 648712"/>
              <a:gd name="connsiteX4" fmla="*/ 0 w 1081187"/>
              <a:gd name="connsiteY4" fmla="*/ 0 h 648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1187" h="648712">
                <a:moveTo>
                  <a:pt x="0" y="0"/>
                </a:moveTo>
                <a:lnTo>
                  <a:pt x="1081187" y="0"/>
                </a:lnTo>
                <a:lnTo>
                  <a:pt x="1081187" y="648712"/>
                </a:lnTo>
                <a:lnTo>
                  <a:pt x="0" y="64871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9530" tIns="49530" rIns="49530" bIns="49530" numCol="1" spcCol="1270" anchor="ctr" anchorCtr="0">
            <a:noAutofit/>
          </a:bodyPr>
          <a:lstStyle/>
          <a:p>
            <a:pPr marL="0" lvl="0" indent="0" algn="ctr" defTabSz="5778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300" b="0" i="0" u="none" kern="1200"/>
              <a:t>Mfr_Guarantee</a:t>
            </a:r>
            <a:endParaRPr lang="en-US" sz="1300" kern="1200"/>
          </a:p>
        </p:txBody>
      </p:sp>
      <p:sp>
        <p:nvSpPr>
          <p:cNvPr id="24" name="자유형: 도형 23">
            <a:extLst>
              <a:ext uri="{FF2B5EF4-FFF2-40B4-BE49-F238E27FC236}">
                <a16:creationId xmlns:a16="http://schemas.microsoft.com/office/drawing/2014/main" id="{A0556BA2-2189-49E6-9EFB-7E2A4AD4C0AC}"/>
              </a:ext>
            </a:extLst>
          </p:cNvPr>
          <p:cNvSpPr/>
          <p:nvPr/>
        </p:nvSpPr>
        <p:spPr>
          <a:xfrm>
            <a:off x="10700684" y="6129883"/>
            <a:ext cx="1081187" cy="648712"/>
          </a:xfrm>
          <a:custGeom>
            <a:avLst/>
            <a:gdLst>
              <a:gd name="connsiteX0" fmla="*/ 0 w 1081187"/>
              <a:gd name="connsiteY0" fmla="*/ 0 h 648712"/>
              <a:gd name="connsiteX1" fmla="*/ 1081187 w 1081187"/>
              <a:gd name="connsiteY1" fmla="*/ 0 h 648712"/>
              <a:gd name="connsiteX2" fmla="*/ 1081187 w 1081187"/>
              <a:gd name="connsiteY2" fmla="*/ 648712 h 648712"/>
              <a:gd name="connsiteX3" fmla="*/ 0 w 1081187"/>
              <a:gd name="connsiteY3" fmla="*/ 648712 h 648712"/>
              <a:gd name="connsiteX4" fmla="*/ 0 w 1081187"/>
              <a:gd name="connsiteY4" fmla="*/ 0 h 648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1187" h="648712">
                <a:moveTo>
                  <a:pt x="0" y="0"/>
                </a:moveTo>
                <a:lnTo>
                  <a:pt x="1081187" y="0"/>
                </a:lnTo>
                <a:lnTo>
                  <a:pt x="1081187" y="648712"/>
                </a:lnTo>
                <a:lnTo>
                  <a:pt x="0" y="64871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9530" tIns="49530" rIns="49530" bIns="49530" numCol="1" spcCol="1270" anchor="ctr" anchorCtr="0">
            <a:noAutofit/>
          </a:bodyPr>
          <a:lstStyle/>
          <a:p>
            <a:pPr marL="0" lvl="0" indent="0" algn="ctr" defTabSz="5778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300" b="0" i="0" u="none" kern="1200" dirty="0" err="1"/>
              <a:t>BOVAG_Guarantee</a:t>
            </a:r>
            <a:endParaRPr lang="en-US" sz="1300" kern="1200" dirty="0"/>
          </a:p>
        </p:txBody>
      </p:sp>
      <p:sp>
        <p:nvSpPr>
          <p:cNvPr id="25" name="자유형: 도형 24">
            <a:extLst>
              <a:ext uri="{FF2B5EF4-FFF2-40B4-BE49-F238E27FC236}">
                <a16:creationId xmlns:a16="http://schemas.microsoft.com/office/drawing/2014/main" id="{762BA9B8-8418-431A-AE16-ED23715E4DAB}"/>
              </a:ext>
            </a:extLst>
          </p:cNvPr>
          <p:cNvSpPr/>
          <p:nvPr/>
        </p:nvSpPr>
        <p:spPr>
          <a:xfrm>
            <a:off x="5695436" y="3664098"/>
            <a:ext cx="1081187" cy="648712"/>
          </a:xfrm>
          <a:custGeom>
            <a:avLst/>
            <a:gdLst>
              <a:gd name="connsiteX0" fmla="*/ 0 w 1081187"/>
              <a:gd name="connsiteY0" fmla="*/ 0 h 648712"/>
              <a:gd name="connsiteX1" fmla="*/ 1081187 w 1081187"/>
              <a:gd name="connsiteY1" fmla="*/ 0 h 648712"/>
              <a:gd name="connsiteX2" fmla="*/ 1081187 w 1081187"/>
              <a:gd name="connsiteY2" fmla="*/ 648712 h 648712"/>
              <a:gd name="connsiteX3" fmla="*/ 0 w 1081187"/>
              <a:gd name="connsiteY3" fmla="*/ 648712 h 648712"/>
              <a:gd name="connsiteX4" fmla="*/ 0 w 1081187"/>
              <a:gd name="connsiteY4" fmla="*/ 0 h 648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1187" h="648712">
                <a:moveTo>
                  <a:pt x="0" y="0"/>
                </a:moveTo>
                <a:lnTo>
                  <a:pt x="1081187" y="0"/>
                </a:lnTo>
                <a:lnTo>
                  <a:pt x="1081187" y="648712"/>
                </a:lnTo>
                <a:lnTo>
                  <a:pt x="0" y="648712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9530" tIns="49530" rIns="49530" bIns="49530" numCol="1" spcCol="1270" anchor="ctr" anchorCtr="0">
            <a:noAutofit/>
          </a:bodyPr>
          <a:lstStyle/>
          <a:p>
            <a:pPr marL="0" lvl="0" indent="0" algn="ctr" defTabSz="5778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300" b="0" i="0" u="none" kern="1200"/>
              <a:t>Guarantee_Period</a:t>
            </a:r>
            <a:endParaRPr lang="en-US" sz="1300" kern="1200"/>
          </a:p>
        </p:txBody>
      </p:sp>
      <p:sp>
        <p:nvSpPr>
          <p:cNvPr id="26" name="자유형: 도형 25">
            <a:extLst>
              <a:ext uri="{FF2B5EF4-FFF2-40B4-BE49-F238E27FC236}">
                <a16:creationId xmlns:a16="http://schemas.microsoft.com/office/drawing/2014/main" id="{14C50768-232E-4D3D-9B50-452B3EA01E1F}"/>
              </a:ext>
            </a:extLst>
          </p:cNvPr>
          <p:cNvSpPr/>
          <p:nvPr/>
        </p:nvSpPr>
        <p:spPr>
          <a:xfrm>
            <a:off x="7141976" y="3859390"/>
            <a:ext cx="1081187" cy="648712"/>
          </a:xfrm>
          <a:custGeom>
            <a:avLst/>
            <a:gdLst>
              <a:gd name="connsiteX0" fmla="*/ 0 w 1081187"/>
              <a:gd name="connsiteY0" fmla="*/ 0 h 648712"/>
              <a:gd name="connsiteX1" fmla="*/ 1081187 w 1081187"/>
              <a:gd name="connsiteY1" fmla="*/ 0 h 648712"/>
              <a:gd name="connsiteX2" fmla="*/ 1081187 w 1081187"/>
              <a:gd name="connsiteY2" fmla="*/ 648712 h 648712"/>
              <a:gd name="connsiteX3" fmla="*/ 0 w 1081187"/>
              <a:gd name="connsiteY3" fmla="*/ 648712 h 648712"/>
              <a:gd name="connsiteX4" fmla="*/ 0 w 1081187"/>
              <a:gd name="connsiteY4" fmla="*/ 0 h 648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1187" h="648712">
                <a:moveTo>
                  <a:pt x="0" y="0"/>
                </a:moveTo>
                <a:lnTo>
                  <a:pt x="1081187" y="0"/>
                </a:lnTo>
                <a:lnTo>
                  <a:pt x="1081187" y="648712"/>
                </a:lnTo>
                <a:lnTo>
                  <a:pt x="0" y="64871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9530" tIns="49530" rIns="49530" bIns="49530" numCol="1" spcCol="1270" anchor="ctr" anchorCtr="0">
            <a:noAutofit/>
          </a:bodyPr>
          <a:lstStyle/>
          <a:p>
            <a:pPr marL="0" lvl="0" indent="0" algn="ctr" defTabSz="5778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300" b="0" i="0" u="none" kern="1200"/>
              <a:t>ABS</a:t>
            </a:r>
            <a:endParaRPr lang="en-US" sz="1300" kern="1200"/>
          </a:p>
        </p:txBody>
      </p:sp>
      <p:sp>
        <p:nvSpPr>
          <p:cNvPr id="27" name="자유형: 도형 26">
            <a:extLst>
              <a:ext uri="{FF2B5EF4-FFF2-40B4-BE49-F238E27FC236}">
                <a16:creationId xmlns:a16="http://schemas.microsoft.com/office/drawing/2014/main" id="{A779F423-DA10-4825-A4C8-0F6C12A980E4}"/>
              </a:ext>
            </a:extLst>
          </p:cNvPr>
          <p:cNvSpPr/>
          <p:nvPr/>
        </p:nvSpPr>
        <p:spPr>
          <a:xfrm>
            <a:off x="8331282" y="3859390"/>
            <a:ext cx="1081187" cy="648712"/>
          </a:xfrm>
          <a:custGeom>
            <a:avLst/>
            <a:gdLst>
              <a:gd name="connsiteX0" fmla="*/ 0 w 1081187"/>
              <a:gd name="connsiteY0" fmla="*/ 0 h 648712"/>
              <a:gd name="connsiteX1" fmla="*/ 1081187 w 1081187"/>
              <a:gd name="connsiteY1" fmla="*/ 0 h 648712"/>
              <a:gd name="connsiteX2" fmla="*/ 1081187 w 1081187"/>
              <a:gd name="connsiteY2" fmla="*/ 648712 h 648712"/>
              <a:gd name="connsiteX3" fmla="*/ 0 w 1081187"/>
              <a:gd name="connsiteY3" fmla="*/ 648712 h 648712"/>
              <a:gd name="connsiteX4" fmla="*/ 0 w 1081187"/>
              <a:gd name="connsiteY4" fmla="*/ 0 h 648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1187" h="648712">
                <a:moveTo>
                  <a:pt x="0" y="0"/>
                </a:moveTo>
                <a:lnTo>
                  <a:pt x="1081187" y="0"/>
                </a:lnTo>
                <a:lnTo>
                  <a:pt x="1081187" y="648712"/>
                </a:lnTo>
                <a:lnTo>
                  <a:pt x="0" y="64871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9530" tIns="49530" rIns="49530" bIns="49530" numCol="1" spcCol="1270" anchor="ctr" anchorCtr="0">
            <a:noAutofit/>
          </a:bodyPr>
          <a:lstStyle/>
          <a:p>
            <a:pPr marL="0" lvl="0" indent="0" algn="ctr" defTabSz="5778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300" b="0" i="0" u="none" kern="1200"/>
              <a:t>Airbag_1</a:t>
            </a:r>
            <a:endParaRPr lang="en-US" sz="1300" kern="1200"/>
          </a:p>
        </p:txBody>
      </p:sp>
      <p:sp>
        <p:nvSpPr>
          <p:cNvPr id="28" name="자유형: 도형 27">
            <a:extLst>
              <a:ext uri="{FF2B5EF4-FFF2-40B4-BE49-F238E27FC236}">
                <a16:creationId xmlns:a16="http://schemas.microsoft.com/office/drawing/2014/main" id="{AA9FD57B-4B24-4D03-B090-9F291C519E4D}"/>
              </a:ext>
            </a:extLst>
          </p:cNvPr>
          <p:cNvSpPr/>
          <p:nvPr/>
        </p:nvSpPr>
        <p:spPr>
          <a:xfrm>
            <a:off x="9520589" y="3859390"/>
            <a:ext cx="1081187" cy="648712"/>
          </a:xfrm>
          <a:custGeom>
            <a:avLst/>
            <a:gdLst>
              <a:gd name="connsiteX0" fmla="*/ 0 w 1081187"/>
              <a:gd name="connsiteY0" fmla="*/ 0 h 648712"/>
              <a:gd name="connsiteX1" fmla="*/ 1081187 w 1081187"/>
              <a:gd name="connsiteY1" fmla="*/ 0 h 648712"/>
              <a:gd name="connsiteX2" fmla="*/ 1081187 w 1081187"/>
              <a:gd name="connsiteY2" fmla="*/ 648712 h 648712"/>
              <a:gd name="connsiteX3" fmla="*/ 0 w 1081187"/>
              <a:gd name="connsiteY3" fmla="*/ 648712 h 648712"/>
              <a:gd name="connsiteX4" fmla="*/ 0 w 1081187"/>
              <a:gd name="connsiteY4" fmla="*/ 0 h 648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1187" h="648712">
                <a:moveTo>
                  <a:pt x="0" y="0"/>
                </a:moveTo>
                <a:lnTo>
                  <a:pt x="1081187" y="0"/>
                </a:lnTo>
                <a:lnTo>
                  <a:pt x="1081187" y="648712"/>
                </a:lnTo>
                <a:lnTo>
                  <a:pt x="0" y="64871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9530" tIns="49530" rIns="49530" bIns="49530" numCol="1" spcCol="1270" anchor="ctr" anchorCtr="0">
            <a:noAutofit/>
          </a:bodyPr>
          <a:lstStyle/>
          <a:p>
            <a:pPr marL="0" lvl="0" indent="0" algn="ctr" defTabSz="5778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300" b="0" i="0" u="none" kern="1200"/>
              <a:t>Airbag_2</a:t>
            </a:r>
            <a:endParaRPr lang="en-US" sz="1300" kern="1200"/>
          </a:p>
        </p:txBody>
      </p:sp>
      <p:sp>
        <p:nvSpPr>
          <p:cNvPr id="29" name="자유형: 도형 28">
            <a:extLst>
              <a:ext uri="{FF2B5EF4-FFF2-40B4-BE49-F238E27FC236}">
                <a16:creationId xmlns:a16="http://schemas.microsoft.com/office/drawing/2014/main" id="{3A0CC3DB-5B7E-4D73-A59F-58FBC7585B10}"/>
              </a:ext>
            </a:extLst>
          </p:cNvPr>
          <p:cNvSpPr/>
          <p:nvPr/>
        </p:nvSpPr>
        <p:spPr>
          <a:xfrm>
            <a:off x="10709895" y="3859390"/>
            <a:ext cx="1081187" cy="648712"/>
          </a:xfrm>
          <a:custGeom>
            <a:avLst/>
            <a:gdLst>
              <a:gd name="connsiteX0" fmla="*/ 0 w 1081187"/>
              <a:gd name="connsiteY0" fmla="*/ 0 h 648712"/>
              <a:gd name="connsiteX1" fmla="*/ 1081187 w 1081187"/>
              <a:gd name="connsiteY1" fmla="*/ 0 h 648712"/>
              <a:gd name="connsiteX2" fmla="*/ 1081187 w 1081187"/>
              <a:gd name="connsiteY2" fmla="*/ 648712 h 648712"/>
              <a:gd name="connsiteX3" fmla="*/ 0 w 1081187"/>
              <a:gd name="connsiteY3" fmla="*/ 648712 h 648712"/>
              <a:gd name="connsiteX4" fmla="*/ 0 w 1081187"/>
              <a:gd name="connsiteY4" fmla="*/ 0 h 648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1187" h="648712">
                <a:moveTo>
                  <a:pt x="0" y="0"/>
                </a:moveTo>
                <a:lnTo>
                  <a:pt x="1081187" y="0"/>
                </a:lnTo>
                <a:lnTo>
                  <a:pt x="1081187" y="648712"/>
                </a:lnTo>
                <a:lnTo>
                  <a:pt x="0" y="64871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9530" tIns="49530" rIns="49530" bIns="49530" numCol="1" spcCol="1270" anchor="ctr" anchorCtr="0">
            <a:noAutofit/>
          </a:bodyPr>
          <a:lstStyle/>
          <a:p>
            <a:pPr marL="0" lvl="0" indent="0" algn="ctr" defTabSz="5778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300" b="0" i="0" u="none" kern="1200"/>
              <a:t>Airco</a:t>
            </a:r>
            <a:endParaRPr lang="en-US" sz="1300" kern="1200"/>
          </a:p>
        </p:txBody>
      </p:sp>
      <p:sp>
        <p:nvSpPr>
          <p:cNvPr id="30" name="자유형: 도형 29">
            <a:extLst>
              <a:ext uri="{FF2B5EF4-FFF2-40B4-BE49-F238E27FC236}">
                <a16:creationId xmlns:a16="http://schemas.microsoft.com/office/drawing/2014/main" id="{5EB7F07B-2D42-4CB2-9EA0-8E36BE541F84}"/>
              </a:ext>
            </a:extLst>
          </p:cNvPr>
          <p:cNvSpPr/>
          <p:nvPr/>
        </p:nvSpPr>
        <p:spPr>
          <a:xfrm>
            <a:off x="7132766" y="6129883"/>
            <a:ext cx="1081187" cy="648712"/>
          </a:xfrm>
          <a:custGeom>
            <a:avLst/>
            <a:gdLst>
              <a:gd name="connsiteX0" fmla="*/ 0 w 1081187"/>
              <a:gd name="connsiteY0" fmla="*/ 0 h 648712"/>
              <a:gd name="connsiteX1" fmla="*/ 1081187 w 1081187"/>
              <a:gd name="connsiteY1" fmla="*/ 0 h 648712"/>
              <a:gd name="connsiteX2" fmla="*/ 1081187 w 1081187"/>
              <a:gd name="connsiteY2" fmla="*/ 648712 h 648712"/>
              <a:gd name="connsiteX3" fmla="*/ 0 w 1081187"/>
              <a:gd name="connsiteY3" fmla="*/ 648712 h 648712"/>
              <a:gd name="connsiteX4" fmla="*/ 0 w 1081187"/>
              <a:gd name="connsiteY4" fmla="*/ 0 h 648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1187" h="648712">
                <a:moveTo>
                  <a:pt x="0" y="0"/>
                </a:moveTo>
                <a:lnTo>
                  <a:pt x="1081187" y="0"/>
                </a:lnTo>
                <a:lnTo>
                  <a:pt x="1081187" y="648712"/>
                </a:lnTo>
                <a:lnTo>
                  <a:pt x="0" y="64871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9530" tIns="49530" rIns="49530" bIns="49530" numCol="1" spcCol="1270" anchor="ctr" anchorCtr="0">
            <a:noAutofit/>
          </a:bodyPr>
          <a:lstStyle/>
          <a:p>
            <a:pPr marL="0" lvl="0" indent="0" algn="ctr" defTabSz="5778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300" b="0" i="0" u="none" kern="1200"/>
              <a:t>Automatic_airco</a:t>
            </a:r>
            <a:endParaRPr lang="en-US" sz="1300" kern="1200"/>
          </a:p>
        </p:txBody>
      </p:sp>
      <p:sp>
        <p:nvSpPr>
          <p:cNvPr id="31" name="자유형: 도형 30">
            <a:extLst>
              <a:ext uri="{FF2B5EF4-FFF2-40B4-BE49-F238E27FC236}">
                <a16:creationId xmlns:a16="http://schemas.microsoft.com/office/drawing/2014/main" id="{A229036C-9628-4516-946F-2D07F872E2AE}"/>
              </a:ext>
            </a:extLst>
          </p:cNvPr>
          <p:cNvSpPr/>
          <p:nvPr/>
        </p:nvSpPr>
        <p:spPr>
          <a:xfrm>
            <a:off x="8322072" y="6129883"/>
            <a:ext cx="1081187" cy="648712"/>
          </a:xfrm>
          <a:custGeom>
            <a:avLst/>
            <a:gdLst>
              <a:gd name="connsiteX0" fmla="*/ 0 w 1081187"/>
              <a:gd name="connsiteY0" fmla="*/ 0 h 648712"/>
              <a:gd name="connsiteX1" fmla="*/ 1081187 w 1081187"/>
              <a:gd name="connsiteY1" fmla="*/ 0 h 648712"/>
              <a:gd name="connsiteX2" fmla="*/ 1081187 w 1081187"/>
              <a:gd name="connsiteY2" fmla="*/ 648712 h 648712"/>
              <a:gd name="connsiteX3" fmla="*/ 0 w 1081187"/>
              <a:gd name="connsiteY3" fmla="*/ 648712 h 648712"/>
              <a:gd name="connsiteX4" fmla="*/ 0 w 1081187"/>
              <a:gd name="connsiteY4" fmla="*/ 0 h 648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1187" h="648712">
                <a:moveTo>
                  <a:pt x="0" y="0"/>
                </a:moveTo>
                <a:lnTo>
                  <a:pt x="1081187" y="0"/>
                </a:lnTo>
                <a:lnTo>
                  <a:pt x="1081187" y="648712"/>
                </a:lnTo>
                <a:lnTo>
                  <a:pt x="0" y="64871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9530" tIns="49530" rIns="49530" bIns="49530" numCol="1" spcCol="1270" anchor="ctr" anchorCtr="0">
            <a:noAutofit/>
          </a:bodyPr>
          <a:lstStyle/>
          <a:p>
            <a:pPr marL="0" lvl="0" indent="0" algn="ctr" defTabSz="5778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300" b="0" i="0" u="none" kern="1200"/>
              <a:t>Boardcomputer</a:t>
            </a:r>
            <a:endParaRPr lang="en-US" sz="1300" kern="1200"/>
          </a:p>
        </p:txBody>
      </p:sp>
      <p:sp>
        <p:nvSpPr>
          <p:cNvPr id="32" name="자유형: 도형 31">
            <a:extLst>
              <a:ext uri="{FF2B5EF4-FFF2-40B4-BE49-F238E27FC236}">
                <a16:creationId xmlns:a16="http://schemas.microsoft.com/office/drawing/2014/main" id="{056F66E1-250F-4E97-8634-2B06A93B5EBD}"/>
              </a:ext>
            </a:extLst>
          </p:cNvPr>
          <p:cNvSpPr/>
          <p:nvPr/>
        </p:nvSpPr>
        <p:spPr>
          <a:xfrm>
            <a:off x="9511378" y="6129883"/>
            <a:ext cx="1081187" cy="648712"/>
          </a:xfrm>
          <a:custGeom>
            <a:avLst/>
            <a:gdLst>
              <a:gd name="connsiteX0" fmla="*/ 0 w 1081187"/>
              <a:gd name="connsiteY0" fmla="*/ 0 h 648712"/>
              <a:gd name="connsiteX1" fmla="*/ 1081187 w 1081187"/>
              <a:gd name="connsiteY1" fmla="*/ 0 h 648712"/>
              <a:gd name="connsiteX2" fmla="*/ 1081187 w 1081187"/>
              <a:gd name="connsiteY2" fmla="*/ 648712 h 648712"/>
              <a:gd name="connsiteX3" fmla="*/ 0 w 1081187"/>
              <a:gd name="connsiteY3" fmla="*/ 648712 h 648712"/>
              <a:gd name="connsiteX4" fmla="*/ 0 w 1081187"/>
              <a:gd name="connsiteY4" fmla="*/ 0 h 648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1187" h="648712">
                <a:moveTo>
                  <a:pt x="0" y="0"/>
                </a:moveTo>
                <a:lnTo>
                  <a:pt x="1081187" y="0"/>
                </a:lnTo>
                <a:lnTo>
                  <a:pt x="1081187" y="648712"/>
                </a:lnTo>
                <a:lnTo>
                  <a:pt x="0" y="64871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9530" tIns="49530" rIns="49530" bIns="49530" numCol="1" spcCol="1270" anchor="ctr" anchorCtr="0">
            <a:noAutofit/>
          </a:bodyPr>
          <a:lstStyle/>
          <a:p>
            <a:pPr marL="0" lvl="0" indent="0" algn="ctr" defTabSz="5778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300" b="0" i="0" u="none" kern="1200"/>
              <a:t>CD_Player</a:t>
            </a:r>
            <a:endParaRPr lang="en-US" sz="1300" kern="1200"/>
          </a:p>
        </p:txBody>
      </p:sp>
      <p:sp>
        <p:nvSpPr>
          <p:cNvPr id="33" name="자유형: 도형 32">
            <a:extLst>
              <a:ext uri="{FF2B5EF4-FFF2-40B4-BE49-F238E27FC236}">
                <a16:creationId xmlns:a16="http://schemas.microsoft.com/office/drawing/2014/main" id="{84A7E514-6FD6-4573-AA08-051A648426DE}"/>
              </a:ext>
            </a:extLst>
          </p:cNvPr>
          <p:cNvSpPr/>
          <p:nvPr/>
        </p:nvSpPr>
        <p:spPr>
          <a:xfrm>
            <a:off x="7141976" y="4616221"/>
            <a:ext cx="1081187" cy="648712"/>
          </a:xfrm>
          <a:custGeom>
            <a:avLst/>
            <a:gdLst>
              <a:gd name="connsiteX0" fmla="*/ 0 w 1081187"/>
              <a:gd name="connsiteY0" fmla="*/ 0 h 648712"/>
              <a:gd name="connsiteX1" fmla="*/ 1081187 w 1081187"/>
              <a:gd name="connsiteY1" fmla="*/ 0 h 648712"/>
              <a:gd name="connsiteX2" fmla="*/ 1081187 w 1081187"/>
              <a:gd name="connsiteY2" fmla="*/ 648712 h 648712"/>
              <a:gd name="connsiteX3" fmla="*/ 0 w 1081187"/>
              <a:gd name="connsiteY3" fmla="*/ 648712 h 648712"/>
              <a:gd name="connsiteX4" fmla="*/ 0 w 1081187"/>
              <a:gd name="connsiteY4" fmla="*/ 0 h 648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1187" h="648712">
                <a:moveTo>
                  <a:pt x="0" y="0"/>
                </a:moveTo>
                <a:lnTo>
                  <a:pt x="1081187" y="0"/>
                </a:lnTo>
                <a:lnTo>
                  <a:pt x="1081187" y="648712"/>
                </a:lnTo>
                <a:lnTo>
                  <a:pt x="0" y="64871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9530" tIns="49530" rIns="49530" bIns="49530" numCol="1" spcCol="1270" anchor="ctr" anchorCtr="0">
            <a:noAutofit/>
          </a:bodyPr>
          <a:lstStyle/>
          <a:p>
            <a:pPr marL="0" lvl="0" indent="0" algn="ctr" defTabSz="5778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300" b="0" i="0" u="none" kern="1200"/>
              <a:t>Central_Lock</a:t>
            </a:r>
            <a:endParaRPr lang="en-US" sz="1300" kern="1200"/>
          </a:p>
        </p:txBody>
      </p:sp>
      <p:sp>
        <p:nvSpPr>
          <p:cNvPr id="34" name="자유형: 도형 33">
            <a:extLst>
              <a:ext uri="{FF2B5EF4-FFF2-40B4-BE49-F238E27FC236}">
                <a16:creationId xmlns:a16="http://schemas.microsoft.com/office/drawing/2014/main" id="{4E229F0C-0FAB-4AF8-902C-EE36D567595B}"/>
              </a:ext>
            </a:extLst>
          </p:cNvPr>
          <p:cNvSpPr/>
          <p:nvPr/>
        </p:nvSpPr>
        <p:spPr>
          <a:xfrm>
            <a:off x="8331282" y="4616221"/>
            <a:ext cx="1081187" cy="648712"/>
          </a:xfrm>
          <a:custGeom>
            <a:avLst/>
            <a:gdLst>
              <a:gd name="connsiteX0" fmla="*/ 0 w 1081187"/>
              <a:gd name="connsiteY0" fmla="*/ 0 h 648712"/>
              <a:gd name="connsiteX1" fmla="*/ 1081187 w 1081187"/>
              <a:gd name="connsiteY1" fmla="*/ 0 h 648712"/>
              <a:gd name="connsiteX2" fmla="*/ 1081187 w 1081187"/>
              <a:gd name="connsiteY2" fmla="*/ 648712 h 648712"/>
              <a:gd name="connsiteX3" fmla="*/ 0 w 1081187"/>
              <a:gd name="connsiteY3" fmla="*/ 648712 h 648712"/>
              <a:gd name="connsiteX4" fmla="*/ 0 w 1081187"/>
              <a:gd name="connsiteY4" fmla="*/ 0 h 648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1187" h="648712">
                <a:moveTo>
                  <a:pt x="0" y="0"/>
                </a:moveTo>
                <a:lnTo>
                  <a:pt x="1081187" y="0"/>
                </a:lnTo>
                <a:lnTo>
                  <a:pt x="1081187" y="648712"/>
                </a:lnTo>
                <a:lnTo>
                  <a:pt x="0" y="64871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9530" tIns="49530" rIns="49530" bIns="49530" numCol="1" spcCol="1270" anchor="ctr" anchorCtr="0">
            <a:noAutofit/>
          </a:bodyPr>
          <a:lstStyle/>
          <a:p>
            <a:pPr marL="0" lvl="0" indent="0" algn="ctr" defTabSz="5778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300" b="0" i="0" u="none" kern="1200"/>
              <a:t>Powered_Windows</a:t>
            </a:r>
            <a:endParaRPr lang="en-US" sz="1300" kern="1200"/>
          </a:p>
        </p:txBody>
      </p:sp>
      <p:sp>
        <p:nvSpPr>
          <p:cNvPr id="35" name="자유형: 도형 34">
            <a:extLst>
              <a:ext uri="{FF2B5EF4-FFF2-40B4-BE49-F238E27FC236}">
                <a16:creationId xmlns:a16="http://schemas.microsoft.com/office/drawing/2014/main" id="{BB66C921-858D-4203-A126-DA1A51409F32}"/>
              </a:ext>
            </a:extLst>
          </p:cNvPr>
          <p:cNvSpPr/>
          <p:nvPr/>
        </p:nvSpPr>
        <p:spPr>
          <a:xfrm>
            <a:off x="9520589" y="4616221"/>
            <a:ext cx="1081187" cy="648712"/>
          </a:xfrm>
          <a:custGeom>
            <a:avLst/>
            <a:gdLst>
              <a:gd name="connsiteX0" fmla="*/ 0 w 1081187"/>
              <a:gd name="connsiteY0" fmla="*/ 0 h 648712"/>
              <a:gd name="connsiteX1" fmla="*/ 1081187 w 1081187"/>
              <a:gd name="connsiteY1" fmla="*/ 0 h 648712"/>
              <a:gd name="connsiteX2" fmla="*/ 1081187 w 1081187"/>
              <a:gd name="connsiteY2" fmla="*/ 648712 h 648712"/>
              <a:gd name="connsiteX3" fmla="*/ 0 w 1081187"/>
              <a:gd name="connsiteY3" fmla="*/ 648712 h 648712"/>
              <a:gd name="connsiteX4" fmla="*/ 0 w 1081187"/>
              <a:gd name="connsiteY4" fmla="*/ 0 h 648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1187" h="648712">
                <a:moveTo>
                  <a:pt x="0" y="0"/>
                </a:moveTo>
                <a:lnTo>
                  <a:pt x="1081187" y="0"/>
                </a:lnTo>
                <a:lnTo>
                  <a:pt x="1081187" y="648712"/>
                </a:lnTo>
                <a:lnTo>
                  <a:pt x="0" y="64871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9530" tIns="49530" rIns="49530" bIns="49530" numCol="1" spcCol="1270" anchor="ctr" anchorCtr="0">
            <a:noAutofit/>
          </a:bodyPr>
          <a:lstStyle/>
          <a:p>
            <a:pPr marL="0" lvl="0" indent="0" algn="ctr" defTabSz="5778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300" b="0" i="0" u="none" kern="1200"/>
              <a:t>Power_Steering</a:t>
            </a:r>
            <a:endParaRPr lang="en-US" sz="1300" kern="1200"/>
          </a:p>
        </p:txBody>
      </p:sp>
      <p:sp>
        <p:nvSpPr>
          <p:cNvPr id="36" name="자유형: 도형 35">
            <a:extLst>
              <a:ext uri="{FF2B5EF4-FFF2-40B4-BE49-F238E27FC236}">
                <a16:creationId xmlns:a16="http://schemas.microsoft.com/office/drawing/2014/main" id="{2273960C-3B3B-457A-848D-FB00DB6FE760}"/>
              </a:ext>
            </a:extLst>
          </p:cNvPr>
          <p:cNvSpPr/>
          <p:nvPr/>
        </p:nvSpPr>
        <p:spPr>
          <a:xfrm>
            <a:off x="10709895" y="4616221"/>
            <a:ext cx="1081187" cy="648712"/>
          </a:xfrm>
          <a:custGeom>
            <a:avLst/>
            <a:gdLst>
              <a:gd name="connsiteX0" fmla="*/ 0 w 1081187"/>
              <a:gd name="connsiteY0" fmla="*/ 0 h 648712"/>
              <a:gd name="connsiteX1" fmla="*/ 1081187 w 1081187"/>
              <a:gd name="connsiteY1" fmla="*/ 0 h 648712"/>
              <a:gd name="connsiteX2" fmla="*/ 1081187 w 1081187"/>
              <a:gd name="connsiteY2" fmla="*/ 648712 h 648712"/>
              <a:gd name="connsiteX3" fmla="*/ 0 w 1081187"/>
              <a:gd name="connsiteY3" fmla="*/ 648712 h 648712"/>
              <a:gd name="connsiteX4" fmla="*/ 0 w 1081187"/>
              <a:gd name="connsiteY4" fmla="*/ 0 h 648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1187" h="648712">
                <a:moveTo>
                  <a:pt x="0" y="0"/>
                </a:moveTo>
                <a:lnTo>
                  <a:pt x="1081187" y="0"/>
                </a:lnTo>
                <a:lnTo>
                  <a:pt x="1081187" y="648712"/>
                </a:lnTo>
                <a:lnTo>
                  <a:pt x="0" y="64871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9530" tIns="49530" rIns="49530" bIns="49530" numCol="1" spcCol="1270" anchor="ctr" anchorCtr="0">
            <a:noAutofit/>
          </a:bodyPr>
          <a:lstStyle/>
          <a:p>
            <a:pPr marL="0" lvl="0" indent="0" algn="ctr" defTabSz="5778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300" b="0" i="0" u="none" kern="1200"/>
              <a:t>Radio</a:t>
            </a:r>
            <a:endParaRPr lang="en-US" sz="1300" kern="1200"/>
          </a:p>
        </p:txBody>
      </p:sp>
      <p:sp>
        <p:nvSpPr>
          <p:cNvPr id="37" name="자유형: 도형 36">
            <a:extLst>
              <a:ext uri="{FF2B5EF4-FFF2-40B4-BE49-F238E27FC236}">
                <a16:creationId xmlns:a16="http://schemas.microsoft.com/office/drawing/2014/main" id="{D3BA07D4-A74B-4F61-82A2-B7814E2E6EFF}"/>
              </a:ext>
            </a:extLst>
          </p:cNvPr>
          <p:cNvSpPr/>
          <p:nvPr/>
        </p:nvSpPr>
        <p:spPr>
          <a:xfrm>
            <a:off x="7141976" y="5373052"/>
            <a:ext cx="1081187" cy="648712"/>
          </a:xfrm>
          <a:custGeom>
            <a:avLst/>
            <a:gdLst>
              <a:gd name="connsiteX0" fmla="*/ 0 w 1081187"/>
              <a:gd name="connsiteY0" fmla="*/ 0 h 648712"/>
              <a:gd name="connsiteX1" fmla="*/ 1081187 w 1081187"/>
              <a:gd name="connsiteY1" fmla="*/ 0 h 648712"/>
              <a:gd name="connsiteX2" fmla="*/ 1081187 w 1081187"/>
              <a:gd name="connsiteY2" fmla="*/ 648712 h 648712"/>
              <a:gd name="connsiteX3" fmla="*/ 0 w 1081187"/>
              <a:gd name="connsiteY3" fmla="*/ 648712 h 648712"/>
              <a:gd name="connsiteX4" fmla="*/ 0 w 1081187"/>
              <a:gd name="connsiteY4" fmla="*/ 0 h 648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1187" h="648712">
                <a:moveTo>
                  <a:pt x="0" y="0"/>
                </a:moveTo>
                <a:lnTo>
                  <a:pt x="1081187" y="0"/>
                </a:lnTo>
                <a:lnTo>
                  <a:pt x="1081187" y="648712"/>
                </a:lnTo>
                <a:lnTo>
                  <a:pt x="0" y="64871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9530" tIns="49530" rIns="49530" bIns="49530" numCol="1" spcCol="1270" anchor="ctr" anchorCtr="0">
            <a:noAutofit/>
          </a:bodyPr>
          <a:lstStyle/>
          <a:p>
            <a:pPr marL="0" lvl="0" indent="0" algn="ctr" defTabSz="5778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300" b="0" i="0" u="none" kern="1200"/>
              <a:t>Mistlamps</a:t>
            </a:r>
            <a:endParaRPr lang="en-US" sz="1300" kern="1200"/>
          </a:p>
        </p:txBody>
      </p:sp>
      <p:sp>
        <p:nvSpPr>
          <p:cNvPr id="38" name="자유형: 도형 37">
            <a:extLst>
              <a:ext uri="{FF2B5EF4-FFF2-40B4-BE49-F238E27FC236}">
                <a16:creationId xmlns:a16="http://schemas.microsoft.com/office/drawing/2014/main" id="{94D524B0-F80C-4B14-B8F9-7F9186524D26}"/>
              </a:ext>
            </a:extLst>
          </p:cNvPr>
          <p:cNvSpPr/>
          <p:nvPr/>
        </p:nvSpPr>
        <p:spPr>
          <a:xfrm>
            <a:off x="8331282" y="5373052"/>
            <a:ext cx="1081187" cy="648712"/>
          </a:xfrm>
          <a:custGeom>
            <a:avLst/>
            <a:gdLst>
              <a:gd name="connsiteX0" fmla="*/ 0 w 1081187"/>
              <a:gd name="connsiteY0" fmla="*/ 0 h 648712"/>
              <a:gd name="connsiteX1" fmla="*/ 1081187 w 1081187"/>
              <a:gd name="connsiteY1" fmla="*/ 0 h 648712"/>
              <a:gd name="connsiteX2" fmla="*/ 1081187 w 1081187"/>
              <a:gd name="connsiteY2" fmla="*/ 648712 h 648712"/>
              <a:gd name="connsiteX3" fmla="*/ 0 w 1081187"/>
              <a:gd name="connsiteY3" fmla="*/ 648712 h 648712"/>
              <a:gd name="connsiteX4" fmla="*/ 0 w 1081187"/>
              <a:gd name="connsiteY4" fmla="*/ 0 h 648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1187" h="648712">
                <a:moveTo>
                  <a:pt x="0" y="0"/>
                </a:moveTo>
                <a:lnTo>
                  <a:pt x="1081187" y="0"/>
                </a:lnTo>
                <a:lnTo>
                  <a:pt x="1081187" y="648712"/>
                </a:lnTo>
                <a:lnTo>
                  <a:pt x="0" y="64871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9530" tIns="49530" rIns="49530" bIns="49530" numCol="1" spcCol="1270" anchor="ctr" anchorCtr="0">
            <a:noAutofit/>
          </a:bodyPr>
          <a:lstStyle/>
          <a:p>
            <a:pPr marL="0" lvl="0" indent="0" algn="ctr" defTabSz="5778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300" b="0" i="0" u="none" kern="1200"/>
              <a:t>Sport_Model</a:t>
            </a:r>
            <a:endParaRPr lang="en-US" sz="1300" kern="1200"/>
          </a:p>
        </p:txBody>
      </p:sp>
      <p:sp>
        <p:nvSpPr>
          <p:cNvPr id="39" name="자유형: 도형 38">
            <a:extLst>
              <a:ext uri="{FF2B5EF4-FFF2-40B4-BE49-F238E27FC236}">
                <a16:creationId xmlns:a16="http://schemas.microsoft.com/office/drawing/2014/main" id="{7352CB4F-6601-4FFD-8AAB-C4DDAC378F81}"/>
              </a:ext>
            </a:extLst>
          </p:cNvPr>
          <p:cNvSpPr/>
          <p:nvPr/>
        </p:nvSpPr>
        <p:spPr>
          <a:xfrm>
            <a:off x="9520588" y="5373052"/>
            <a:ext cx="1081187" cy="648712"/>
          </a:xfrm>
          <a:custGeom>
            <a:avLst/>
            <a:gdLst>
              <a:gd name="connsiteX0" fmla="*/ 0 w 1081187"/>
              <a:gd name="connsiteY0" fmla="*/ 0 h 648712"/>
              <a:gd name="connsiteX1" fmla="*/ 1081187 w 1081187"/>
              <a:gd name="connsiteY1" fmla="*/ 0 h 648712"/>
              <a:gd name="connsiteX2" fmla="*/ 1081187 w 1081187"/>
              <a:gd name="connsiteY2" fmla="*/ 648712 h 648712"/>
              <a:gd name="connsiteX3" fmla="*/ 0 w 1081187"/>
              <a:gd name="connsiteY3" fmla="*/ 648712 h 648712"/>
              <a:gd name="connsiteX4" fmla="*/ 0 w 1081187"/>
              <a:gd name="connsiteY4" fmla="*/ 0 h 648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1187" h="648712">
                <a:moveTo>
                  <a:pt x="0" y="0"/>
                </a:moveTo>
                <a:lnTo>
                  <a:pt x="1081187" y="0"/>
                </a:lnTo>
                <a:lnTo>
                  <a:pt x="1081187" y="648712"/>
                </a:lnTo>
                <a:lnTo>
                  <a:pt x="0" y="64871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9530" tIns="49530" rIns="49530" bIns="49530" numCol="1" spcCol="1270" anchor="ctr" anchorCtr="0">
            <a:noAutofit/>
          </a:bodyPr>
          <a:lstStyle/>
          <a:p>
            <a:pPr marL="0" lvl="0" indent="0" algn="ctr" defTabSz="5778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300" b="0" i="0" u="none" kern="1200"/>
              <a:t>Backseat_Divider</a:t>
            </a:r>
            <a:endParaRPr lang="en-US" sz="1300" kern="1200"/>
          </a:p>
        </p:txBody>
      </p:sp>
      <p:sp>
        <p:nvSpPr>
          <p:cNvPr id="40" name="자유형: 도형 39">
            <a:extLst>
              <a:ext uri="{FF2B5EF4-FFF2-40B4-BE49-F238E27FC236}">
                <a16:creationId xmlns:a16="http://schemas.microsoft.com/office/drawing/2014/main" id="{3B49F0A6-5F48-4F75-9022-47D63D217A92}"/>
              </a:ext>
            </a:extLst>
          </p:cNvPr>
          <p:cNvSpPr/>
          <p:nvPr/>
        </p:nvSpPr>
        <p:spPr>
          <a:xfrm>
            <a:off x="7141975" y="2342138"/>
            <a:ext cx="1081187" cy="648712"/>
          </a:xfrm>
          <a:custGeom>
            <a:avLst/>
            <a:gdLst>
              <a:gd name="connsiteX0" fmla="*/ 0 w 1081187"/>
              <a:gd name="connsiteY0" fmla="*/ 0 h 648712"/>
              <a:gd name="connsiteX1" fmla="*/ 1081187 w 1081187"/>
              <a:gd name="connsiteY1" fmla="*/ 0 h 648712"/>
              <a:gd name="connsiteX2" fmla="*/ 1081187 w 1081187"/>
              <a:gd name="connsiteY2" fmla="*/ 648712 h 648712"/>
              <a:gd name="connsiteX3" fmla="*/ 0 w 1081187"/>
              <a:gd name="connsiteY3" fmla="*/ 648712 h 648712"/>
              <a:gd name="connsiteX4" fmla="*/ 0 w 1081187"/>
              <a:gd name="connsiteY4" fmla="*/ 0 h 648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1187" h="648712">
                <a:moveTo>
                  <a:pt x="0" y="0"/>
                </a:moveTo>
                <a:lnTo>
                  <a:pt x="1081187" y="0"/>
                </a:lnTo>
                <a:lnTo>
                  <a:pt x="1081187" y="648712"/>
                </a:lnTo>
                <a:lnTo>
                  <a:pt x="0" y="64871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9530" tIns="49530" rIns="49530" bIns="49530" numCol="1" spcCol="1270" anchor="ctr" anchorCtr="0">
            <a:noAutofit/>
          </a:bodyPr>
          <a:lstStyle/>
          <a:p>
            <a:pPr marL="0" lvl="0" indent="0" algn="ctr" defTabSz="5778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300" b="0" i="0" u="none" kern="1200"/>
              <a:t>Metallic_Rim</a:t>
            </a:r>
            <a:endParaRPr lang="en-US" sz="1300" kern="1200"/>
          </a:p>
        </p:txBody>
      </p:sp>
      <p:sp>
        <p:nvSpPr>
          <p:cNvPr id="41" name="자유형: 도형 40">
            <a:extLst>
              <a:ext uri="{FF2B5EF4-FFF2-40B4-BE49-F238E27FC236}">
                <a16:creationId xmlns:a16="http://schemas.microsoft.com/office/drawing/2014/main" id="{01B35A9E-AE99-4C7A-96E3-004D92578A22}"/>
              </a:ext>
            </a:extLst>
          </p:cNvPr>
          <p:cNvSpPr/>
          <p:nvPr/>
        </p:nvSpPr>
        <p:spPr>
          <a:xfrm>
            <a:off x="8331282" y="2342138"/>
            <a:ext cx="1081187" cy="648712"/>
          </a:xfrm>
          <a:custGeom>
            <a:avLst/>
            <a:gdLst>
              <a:gd name="connsiteX0" fmla="*/ 0 w 1081187"/>
              <a:gd name="connsiteY0" fmla="*/ 0 h 648712"/>
              <a:gd name="connsiteX1" fmla="*/ 1081187 w 1081187"/>
              <a:gd name="connsiteY1" fmla="*/ 0 h 648712"/>
              <a:gd name="connsiteX2" fmla="*/ 1081187 w 1081187"/>
              <a:gd name="connsiteY2" fmla="*/ 648712 h 648712"/>
              <a:gd name="connsiteX3" fmla="*/ 0 w 1081187"/>
              <a:gd name="connsiteY3" fmla="*/ 648712 h 648712"/>
              <a:gd name="connsiteX4" fmla="*/ 0 w 1081187"/>
              <a:gd name="connsiteY4" fmla="*/ 0 h 648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1187" h="648712">
                <a:moveTo>
                  <a:pt x="0" y="0"/>
                </a:moveTo>
                <a:lnTo>
                  <a:pt x="1081187" y="0"/>
                </a:lnTo>
                <a:lnTo>
                  <a:pt x="1081187" y="648712"/>
                </a:lnTo>
                <a:lnTo>
                  <a:pt x="0" y="64871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9530" tIns="49530" rIns="49530" bIns="49530" numCol="1" spcCol="1270" anchor="ctr" anchorCtr="0">
            <a:noAutofit/>
          </a:bodyPr>
          <a:lstStyle/>
          <a:p>
            <a:pPr marL="0" lvl="0" indent="0" algn="ctr" defTabSz="5778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300" b="0" i="0" u="none" kern="1200"/>
              <a:t>Radio_cassette</a:t>
            </a:r>
            <a:endParaRPr lang="en-US" sz="1300" kern="1200"/>
          </a:p>
        </p:txBody>
      </p:sp>
      <p:sp>
        <p:nvSpPr>
          <p:cNvPr id="42" name="자유형: 도형 41">
            <a:extLst>
              <a:ext uri="{FF2B5EF4-FFF2-40B4-BE49-F238E27FC236}">
                <a16:creationId xmlns:a16="http://schemas.microsoft.com/office/drawing/2014/main" id="{C3DFB4C7-9BF9-4484-A96E-C17EF4B51671}"/>
              </a:ext>
            </a:extLst>
          </p:cNvPr>
          <p:cNvSpPr/>
          <p:nvPr/>
        </p:nvSpPr>
        <p:spPr>
          <a:xfrm>
            <a:off x="9520588" y="2342138"/>
            <a:ext cx="1081187" cy="648712"/>
          </a:xfrm>
          <a:custGeom>
            <a:avLst/>
            <a:gdLst>
              <a:gd name="connsiteX0" fmla="*/ 0 w 1081187"/>
              <a:gd name="connsiteY0" fmla="*/ 0 h 648712"/>
              <a:gd name="connsiteX1" fmla="*/ 1081187 w 1081187"/>
              <a:gd name="connsiteY1" fmla="*/ 0 h 648712"/>
              <a:gd name="connsiteX2" fmla="*/ 1081187 w 1081187"/>
              <a:gd name="connsiteY2" fmla="*/ 648712 h 648712"/>
              <a:gd name="connsiteX3" fmla="*/ 0 w 1081187"/>
              <a:gd name="connsiteY3" fmla="*/ 648712 h 648712"/>
              <a:gd name="connsiteX4" fmla="*/ 0 w 1081187"/>
              <a:gd name="connsiteY4" fmla="*/ 0 h 648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1187" h="648712">
                <a:moveTo>
                  <a:pt x="0" y="0"/>
                </a:moveTo>
                <a:lnTo>
                  <a:pt x="1081187" y="0"/>
                </a:lnTo>
                <a:lnTo>
                  <a:pt x="1081187" y="648712"/>
                </a:lnTo>
                <a:lnTo>
                  <a:pt x="0" y="64871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9530" tIns="49530" rIns="49530" bIns="49530" numCol="1" spcCol="1270" anchor="ctr" anchorCtr="0">
            <a:noAutofit/>
          </a:bodyPr>
          <a:lstStyle/>
          <a:p>
            <a:pPr marL="0" lvl="0" indent="0" algn="ctr" defTabSz="5778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300" b="0" i="0" u="none" kern="1200"/>
              <a:t>Parking_Assistant</a:t>
            </a:r>
            <a:endParaRPr lang="en-US" sz="1300" kern="1200"/>
          </a:p>
        </p:txBody>
      </p:sp>
      <p:sp>
        <p:nvSpPr>
          <p:cNvPr id="43" name="자유형: 도형 42">
            <a:extLst>
              <a:ext uri="{FF2B5EF4-FFF2-40B4-BE49-F238E27FC236}">
                <a16:creationId xmlns:a16="http://schemas.microsoft.com/office/drawing/2014/main" id="{3CAE4715-ED3C-4F21-8B64-4FBBCA0FC734}"/>
              </a:ext>
            </a:extLst>
          </p:cNvPr>
          <p:cNvSpPr/>
          <p:nvPr/>
        </p:nvSpPr>
        <p:spPr>
          <a:xfrm>
            <a:off x="10709895" y="2338549"/>
            <a:ext cx="1081187" cy="648712"/>
          </a:xfrm>
          <a:custGeom>
            <a:avLst/>
            <a:gdLst>
              <a:gd name="connsiteX0" fmla="*/ 0 w 1081187"/>
              <a:gd name="connsiteY0" fmla="*/ 0 h 648712"/>
              <a:gd name="connsiteX1" fmla="*/ 1081187 w 1081187"/>
              <a:gd name="connsiteY1" fmla="*/ 0 h 648712"/>
              <a:gd name="connsiteX2" fmla="*/ 1081187 w 1081187"/>
              <a:gd name="connsiteY2" fmla="*/ 648712 h 648712"/>
              <a:gd name="connsiteX3" fmla="*/ 0 w 1081187"/>
              <a:gd name="connsiteY3" fmla="*/ 648712 h 648712"/>
              <a:gd name="connsiteX4" fmla="*/ 0 w 1081187"/>
              <a:gd name="connsiteY4" fmla="*/ 0 h 648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1187" h="648712">
                <a:moveTo>
                  <a:pt x="0" y="0"/>
                </a:moveTo>
                <a:lnTo>
                  <a:pt x="1081187" y="0"/>
                </a:lnTo>
                <a:lnTo>
                  <a:pt x="1081187" y="648712"/>
                </a:lnTo>
                <a:lnTo>
                  <a:pt x="0" y="64871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9530" tIns="49530" rIns="49530" bIns="49530" numCol="1" spcCol="1270" anchor="ctr" anchorCtr="0">
            <a:noAutofit/>
          </a:bodyPr>
          <a:lstStyle/>
          <a:p>
            <a:pPr marL="0" lvl="0" indent="0" algn="ctr" defTabSz="5778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300" b="0" i="0" u="none" kern="1200" dirty="0" err="1"/>
              <a:t>Tow_Bar</a:t>
            </a:r>
            <a:endParaRPr lang="en-US" altLang="ko-KR" sz="1300" kern="1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85E2AAB-E361-4D22-82F4-F3419DFEBDC1}"/>
              </a:ext>
            </a:extLst>
          </p:cNvPr>
          <p:cNvSpPr txBox="1"/>
          <p:nvPr/>
        </p:nvSpPr>
        <p:spPr>
          <a:xfrm>
            <a:off x="39981" y="747618"/>
            <a:ext cx="130516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dfy</a:t>
            </a:r>
            <a:endParaRPr lang="ko-KR" altLang="en-US" sz="60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1DE5150-252A-41F3-BEBA-7183DC52B385}"/>
              </a:ext>
            </a:extLst>
          </p:cNvPr>
          <p:cNvSpPr txBox="1"/>
          <p:nvPr/>
        </p:nvSpPr>
        <p:spPr>
          <a:xfrm>
            <a:off x="1647280" y="747618"/>
            <a:ext cx="130356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dfx</a:t>
            </a:r>
            <a:endParaRPr lang="ko-KR" altLang="en-US" sz="60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EDAAA342-5569-483A-AE68-44472C5A34EF}"/>
              </a:ext>
            </a:extLst>
          </p:cNvPr>
          <p:cNvCxnSpPr>
            <a:cxnSpLocks/>
          </p:cNvCxnSpPr>
          <p:nvPr/>
        </p:nvCxnSpPr>
        <p:spPr>
          <a:xfrm>
            <a:off x="1476671" y="747618"/>
            <a:ext cx="0" cy="6110382"/>
          </a:xfrm>
          <a:prstGeom prst="line">
            <a:avLst/>
          </a:prstGeom>
          <a:ln w="571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B6456179-32CF-4E88-9FB5-529C24F148D6}"/>
              </a:ext>
            </a:extLst>
          </p:cNvPr>
          <p:cNvSpPr txBox="1"/>
          <p:nvPr/>
        </p:nvSpPr>
        <p:spPr>
          <a:xfrm>
            <a:off x="39981" y="112342"/>
            <a:ext cx="29097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분류된 변수의 조정</a:t>
            </a:r>
            <a:endParaRPr lang="ko-KR" altLang="en-US" sz="10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5030DFB-9C76-41F5-9AD6-AA8804D56C12}"/>
              </a:ext>
            </a:extLst>
          </p:cNvPr>
          <p:cNvSpPr txBox="1"/>
          <p:nvPr/>
        </p:nvSpPr>
        <p:spPr>
          <a:xfrm>
            <a:off x="2919210" y="1763281"/>
            <a:ext cx="14670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양적변수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A3A8F81-BA7C-440C-B473-6C10BB102B11}"/>
              </a:ext>
            </a:extLst>
          </p:cNvPr>
          <p:cNvSpPr txBox="1"/>
          <p:nvPr/>
        </p:nvSpPr>
        <p:spPr>
          <a:xfrm>
            <a:off x="1647280" y="2531698"/>
            <a:ext cx="147027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연속형</a:t>
            </a:r>
            <a:endParaRPr lang="en-US" altLang="ko-KR" sz="28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en-US" altLang="ko-KR" sz="2800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con_var</a:t>
            </a:r>
            <a:endParaRPr lang="ko-KR" altLang="en-US" sz="28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D50C2C3-367E-42CA-A21D-617F5CF634B1}"/>
              </a:ext>
            </a:extLst>
          </p:cNvPr>
          <p:cNvSpPr txBox="1"/>
          <p:nvPr/>
        </p:nvSpPr>
        <p:spPr>
          <a:xfrm>
            <a:off x="4215918" y="2520112"/>
            <a:ext cx="145584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이산형</a:t>
            </a:r>
            <a:endParaRPr lang="en-US" altLang="ko-KR" sz="28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en-US" altLang="ko-KR" sz="2800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des_var</a:t>
            </a:r>
            <a:endParaRPr lang="ko-KR" altLang="en-US" sz="28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F70EA69-B506-4E5C-AC0D-03F4A2DC0881}"/>
              </a:ext>
            </a:extLst>
          </p:cNvPr>
          <p:cNvSpPr txBox="1"/>
          <p:nvPr/>
        </p:nvSpPr>
        <p:spPr>
          <a:xfrm>
            <a:off x="8047166" y="1763281"/>
            <a:ext cx="30620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질적변수 </a:t>
            </a:r>
            <a:r>
              <a:rPr lang="en-US" altLang="ko-KR" sz="28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en-US" altLang="ko-KR" sz="2800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cat_var</a:t>
            </a:r>
            <a:r>
              <a:rPr lang="en-US" altLang="ko-KR" sz="28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</p:txBody>
      </p: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31D84B9E-9DC4-4FBD-97E7-E8F2EAE5377F}"/>
              </a:ext>
            </a:extLst>
          </p:cNvPr>
          <p:cNvCxnSpPr>
            <a:cxnSpLocks/>
          </p:cNvCxnSpPr>
          <p:nvPr/>
        </p:nvCxnSpPr>
        <p:spPr>
          <a:xfrm>
            <a:off x="6975771" y="1619250"/>
            <a:ext cx="0" cy="5238750"/>
          </a:xfrm>
          <a:prstGeom prst="line">
            <a:avLst/>
          </a:prstGeom>
          <a:ln w="57150">
            <a:solidFill>
              <a:schemeClr val="bg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8774C680-AEEF-414C-AF94-005054B0BEA4}"/>
              </a:ext>
            </a:extLst>
          </p:cNvPr>
          <p:cNvCxnSpPr>
            <a:cxnSpLocks/>
          </p:cNvCxnSpPr>
          <p:nvPr/>
        </p:nvCxnSpPr>
        <p:spPr>
          <a:xfrm>
            <a:off x="3117554" y="3678805"/>
            <a:ext cx="0" cy="2196656"/>
          </a:xfrm>
          <a:prstGeom prst="line">
            <a:avLst/>
          </a:prstGeom>
          <a:ln w="5715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34372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802FD27B-DA9B-40EB-A351-182EE7B931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8849" y="1820333"/>
            <a:ext cx="4129085" cy="4036181"/>
          </a:xfrm>
          <a:prstGeom prst="rect">
            <a:avLst/>
          </a:prstGeom>
        </p:spPr>
      </p:pic>
      <p:sp>
        <p:nvSpPr>
          <p:cNvPr id="14" name="Freeform: Shape 1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" y="0"/>
            <a:ext cx="7539895" cy="6858000"/>
          </a:xfrm>
          <a:custGeom>
            <a:avLst/>
            <a:gdLst>
              <a:gd name="connsiteX0" fmla="*/ 7539895 w 7539895"/>
              <a:gd name="connsiteY0" fmla="*/ 6858000 h 6858000"/>
              <a:gd name="connsiteX1" fmla="*/ 0 w 7539895"/>
              <a:gd name="connsiteY1" fmla="*/ 6858000 h 6858000"/>
              <a:gd name="connsiteX2" fmla="*/ 0 w 7539895"/>
              <a:gd name="connsiteY2" fmla="*/ 0 h 6858000"/>
              <a:gd name="connsiteX3" fmla="*/ 4363741 w 753989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39895" h="6858000">
                <a:moveTo>
                  <a:pt x="753989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4363741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: Shape 1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7092985" cy="6858000"/>
          </a:xfrm>
          <a:custGeom>
            <a:avLst/>
            <a:gdLst>
              <a:gd name="connsiteX0" fmla="*/ 7092985 w 7092985"/>
              <a:gd name="connsiteY0" fmla="*/ 6858000 h 6858000"/>
              <a:gd name="connsiteX1" fmla="*/ 0 w 7092985"/>
              <a:gd name="connsiteY1" fmla="*/ 6858000 h 6858000"/>
              <a:gd name="connsiteX2" fmla="*/ 0 w 7092985"/>
              <a:gd name="connsiteY2" fmla="*/ 0 h 6858000"/>
              <a:gd name="connsiteX3" fmla="*/ 3916831 w 709298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92985" h="6858000">
                <a:moveTo>
                  <a:pt x="709298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3916831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B49AA1-4D08-461F-888F-614919241998}"/>
              </a:ext>
            </a:extLst>
          </p:cNvPr>
          <p:cNvSpPr txBox="1"/>
          <p:nvPr/>
        </p:nvSpPr>
        <p:spPr>
          <a:xfrm>
            <a:off x="158750" y="1825625"/>
            <a:ext cx="5505449" cy="33995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atinLnBrk="0">
              <a:lnSpc>
                <a:spcPct val="90000"/>
              </a:lnSpc>
            </a:pPr>
            <a:r>
              <a:rPr lang="en-US" altLang="ko-KR" sz="3600" b="1" dirty="0">
                <a:solidFill>
                  <a:schemeClr val="bg1"/>
                </a:solidFill>
              </a:rPr>
              <a:t>Pair Plot</a:t>
            </a:r>
          </a:p>
          <a:p>
            <a:pPr indent="-228600" latinLnBrk="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 err="1">
                <a:solidFill>
                  <a:schemeClr val="bg1"/>
                </a:solidFill>
              </a:rPr>
              <a:t>dfy</a:t>
            </a:r>
            <a:r>
              <a:rPr lang="ko-KR" altLang="en-US" sz="2000" b="1" dirty="0">
                <a:solidFill>
                  <a:schemeClr val="bg1"/>
                </a:solidFill>
              </a:rPr>
              <a:t>의 </a:t>
            </a:r>
            <a:r>
              <a:rPr lang="en-US" altLang="ko-KR" sz="2000" b="1" dirty="0">
                <a:solidFill>
                  <a:schemeClr val="bg1"/>
                </a:solidFill>
              </a:rPr>
              <a:t>Price</a:t>
            </a:r>
            <a:r>
              <a:rPr lang="ko-KR" altLang="en-US" sz="2000" b="1" dirty="0">
                <a:solidFill>
                  <a:schemeClr val="bg1"/>
                </a:solidFill>
              </a:rPr>
              <a:t>와 </a:t>
            </a:r>
            <a:r>
              <a:rPr lang="en-US" altLang="ko-KR" sz="2000" b="1" dirty="0" err="1">
                <a:solidFill>
                  <a:schemeClr val="bg1"/>
                </a:solidFill>
              </a:rPr>
              <a:t>dfx</a:t>
            </a:r>
            <a:r>
              <a:rPr lang="ko-KR" altLang="en-US" sz="2000" b="1" dirty="0">
                <a:solidFill>
                  <a:schemeClr val="bg1"/>
                </a:solidFill>
              </a:rPr>
              <a:t>의 연속형 변수 </a:t>
            </a:r>
            <a:r>
              <a:rPr lang="en-US" altLang="ko-KR" sz="2000" b="1" dirty="0">
                <a:solidFill>
                  <a:schemeClr val="bg1"/>
                </a:solidFill>
              </a:rPr>
              <a:t>data</a:t>
            </a:r>
            <a:r>
              <a:rPr lang="ko-KR" altLang="en-US" sz="2000" b="1" dirty="0">
                <a:solidFill>
                  <a:schemeClr val="bg1"/>
                </a:solidFill>
              </a:rPr>
              <a:t>를</a:t>
            </a:r>
            <a:endParaRPr lang="en-US" altLang="ko-KR" sz="2000" b="1" dirty="0">
              <a:solidFill>
                <a:schemeClr val="bg1"/>
              </a:solidFill>
            </a:endParaRPr>
          </a:p>
          <a:p>
            <a:pPr indent="-228600" latinLnBrk="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 err="1">
                <a:solidFill>
                  <a:schemeClr val="bg1"/>
                </a:solidFill>
              </a:rPr>
              <a:t>concat</a:t>
            </a:r>
            <a:r>
              <a:rPr lang="ko-KR" altLang="en-US" sz="2000" b="1" dirty="0">
                <a:solidFill>
                  <a:schemeClr val="bg1"/>
                </a:solidFill>
              </a:rPr>
              <a:t>으로 결합시킨 후 산포도 그림</a:t>
            </a:r>
            <a:endParaRPr lang="en-US" altLang="ko-KR" sz="2000" b="1" dirty="0">
              <a:solidFill>
                <a:schemeClr val="bg1"/>
              </a:solidFill>
            </a:endParaRPr>
          </a:p>
          <a:p>
            <a:pPr indent="-228600" latinLnBrk="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altLang="ko-KR" sz="2000" b="1" dirty="0">
              <a:solidFill>
                <a:schemeClr val="bg1"/>
              </a:solidFill>
            </a:endParaRPr>
          </a:p>
          <a:p>
            <a:pPr latinLnBrk="0">
              <a:lnSpc>
                <a:spcPct val="90000"/>
              </a:lnSpc>
            </a:pPr>
            <a:r>
              <a:rPr lang="en-US" altLang="ko-KR" sz="2000" b="1" dirty="0">
                <a:solidFill>
                  <a:schemeClr val="bg1">
                    <a:lumMod val="75000"/>
                  </a:schemeClr>
                </a:solidFill>
              </a:rPr>
              <a:t>&gt;&gt;&gt; with </a:t>
            </a:r>
            <a:r>
              <a:rPr lang="en-US" altLang="ko-KR" sz="2000" b="1" dirty="0" err="1">
                <a:solidFill>
                  <a:schemeClr val="bg1">
                    <a:lumMod val="75000"/>
                  </a:schemeClr>
                </a:solidFill>
              </a:rPr>
              <a:t>plt.style.context</a:t>
            </a:r>
            <a:r>
              <a:rPr lang="en-US" altLang="ko-KR" sz="2000" b="1" dirty="0">
                <a:solidFill>
                  <a:schemeClr val="bg1">
                    <a:lumMod val="75000"/>
                  </a:schemeClr>
                </a:solidFill>
              </a:rPr>
              <a:t>(('seaborn-ticks’)):</a:t>
            </a:r>
          </a:p>
          <a:p>
            <a:pPr latinLnBrk="0">
              <a:lnSpc>
                <a:spcPct val="90000"/>
              </a:lnSpc>
            </a:pPr>
            <a:r>
              <a:rPr lang="en-US" altLang="ko-KR" sz="2000" b="1" dirty="0">
                <a:solidFill>
                  <a:schemeClr val="bg1">
                    <a:lumMod val="75000"/>
                  </a:schemeClr>
                </a:solidFill>
              </a:rPr>
              <a:t>	</a:t>
            </a:r>
            <a:r>
              <a:rPr lang="en-US" altLang="ko-KR" sz="2000" b="1" dirty="0" err="1">
                <a:solidFill>
                  <a:schemeClr val="bg1">
                    <a:lumMod val="75000"/>
                  </a:schemeClr>
                </a:solidFill>
              </a:rPr>
              <a:t>sns_plot</a:t>
            </a:r>
            <a:r>
              <a:rPr lang="en-US" altLang="ko-KR" sz="2000" b="1" dirty="0">
                <a:solidFill>
                  <a:schemeClr val="bg1">
                    <a:lumMod val="75000"/>
                  </a:schemeClr>
                </a:solidFill>
              </a:rPr>
              <a:t> = </a:t>
            </a:r>
            <a:r>
              <a:rPr lang="en-US" altLang="ko-KR" sz="2000" b="1" dirty="0" err="1">
                <a:solidFill>
                  <a:schemeClr val="bg1">
                    <a:lumMod val="75000"/>
                  </a:schemeClr>
                </a:solidFill>
              </a:rPr>
              <a:t>sns.pairplot</a:t>
            </a:r>
            <a:r>
              <a:rPr lang="en-US" altLang="ko-KR" sz="2000" b="1" dirty="0">
                <a:solidFill>
                  <a:schemeClr val="bg1">
                    <a:lumMod val="75000"/>
                  </a:schemeClr>
                </a:solidFill>
              </a:rPr>
              <a:t> (</a:t>
            </a:r>
            <a:r>
              <a:rPr lang="en-US" altLang="ko-KR" sz="2000" b="1" dirty="0" err="1">
                <a:solidFill>
                  <a:schemeClr val="bg1">
                    <a:lumMod val="75000"/>
                  </a:schemeClr>
                </a:solidFill>
              </a:rPr>
              <a:t>pd.concat</a:t>
            </a:r>
            <a:r>
              <a:rPr lang="en-US" altLang="ko-KR" sz="2000" b="1" dirty="0">
                <a:solidFill>
                  <a:schemeClr val="bg1">
                    <a:lumMod val="75000"/>
                  </a:schemeClr>
                </a:solidFill>
              </a:rPr>
              <a:t>([</a:t>
            </a:r>
            <a:r>
              <a:rPr lang="en-US" altLang="ko-KR" sz="2000" b="1" dirty="0" err="1">
                <a:solidFill>
                  <a:schemeClr val="bg1">
                    <a:lumMod val="75000"/>
                  </a:schemeClr>
                </a:solidFill>
              </a:rPr>
              <a:t>dfy.Price</a:t>
            </a:r>
            <a:r>
              <a:rPr lang="en-US" altLang="ko-KR" sz="2000" b="1" dirty="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en-US" altLang="ko-KR" sz="2000" b="1" dirty="0" err="1">
                <a:solidFill>
                  <a:schemeClr val="bg1">
                    <a:lumMod val="75000"/>
                  </a:schemeClr>
                </a:solidFill>
              </a:rPr>
              <a:t>dfx_con</a:t>
            </a:r>
            <a:r>
              <a:rPr lang="en-US" altLang="ko-KR" sz="2000" b="1" dirty="0">
                <a:solidFill>
                  <a:schemeClr val="bg1">
                    <a:lumMod val="75000"/>
                  </a:schemeClr>
                </a:solidFill>
              </a:rPr>
              <a:t>], axis=1) , size=2)</a:t>
            </a:r>
            <a:endParaRPr lang="ko-KR" altLang="en-US" sz="2000" b="1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4793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84F01D9-172D-4FF7-838C-95860BD56A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5491" y="787400"/>
            <a:ext cx="6100358" cy="60706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649EE85-1BCF-4237-B1C6-DA1889526D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1321"/>
            <a:ext cx="12192000" cy="659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993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D58A3E4-D36F-4BF2-B7D7-F49A5704F0F3}"/>
              </a:ext>
            </a:extLst>
          </p:cNvPr>
          <p:cNvSpPr txBox="1"/>
          <p:nvPr/>
        </p:nvSpPr>
        <p:spPr>
          <a:xfrm>
            <a:off x="104348" y="772957"/>
            <a:ext cx="11181266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연속형 변수와</a:t>
            </a:r>
            <a:endParaRPr lang="en-US" altLang="ko-KR" sz="54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5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종속 변수 </a:t>
            </a:r>
            <a:r>
              <a:rPr lang="en-US" altLang="ko-KR" sz="5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Price</a:t>
            </a:r>
            <a:r>
              <a:rPr lang="ko-KR" altLang="en-US" sz="5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상관분석</a:t>
            </a:r>
          </a:p>
          <a:p>
            <a:endParaRPr lang="en-US" altLang="ko-KR" sz="3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3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두 개의 </a:t>
            </a:r>
            <a:r>
              <a:rPr lang="en-US" altLang="ko-KR" sz="3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"</a:t>
            </a:r>
            <a:r>
              <a:rPr lang="ko-KR" altLang="en-US" sz="3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양적 자료 간</a:t>
            </a:r>
            <a:r>
              <a:rPr lang="en-US" altLang="ko-KR" sz="3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"</a:t>
            </a:r>
            <a:r>
              <a:rPr lang="ko-KR" altLang="en-US" sz="3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관련성이 있는지를 통계적으로 검정</a:t>
            </a:r>
            <a:endParaRPr lang="ko-KR" altLang="en-US" sz="60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3539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7A82D57-8824-44E1-9D3C-0E0E4BEC96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652" y="0"/>
            <a:ext cx="117966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971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50717EF-1807-4031-8B6F-E42DF648BA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48" y="1390397"/>
            <a:ext cx="12192000" cy="16515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C20750C-2401-477A-8C3F-219C15726797}"/>
              </a:ext>
            </a:extLst>
          </p:cNvPr>
          <p:cNvSpPr txBox="1"/>
          <p:nvPr/>
        </p:nvSpPr>
        <p:spPr>
          <a:xfrm>
            <a:off x="104348" y="309407"/>
            <a:ext cx="539121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Pearson </a:t>
            </a:r>
            <a:r>
              <a:rPr lang="ko-KR" altLang="en-US" sz="5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상관분석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D319D82-0F6E-41ED-9CBA-E5B6D4CEB346}"/>
              </a:ext>
            </a:extLst>
          </p:cNvPr>
          <p:cNvSpPr/>
          <p:nvPr/>
        </p:nvSpPr>
        <p:spPr>
          <a:xfrm>
            <a:off x="104348" y="5103674"/>
            <a:ext cx="117856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3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KM, </a:t>
            </a:r>
            <a:r>
              <a:rPr lang="ko-KR" altLang="en-US" sz="3600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Weight</a:t>
            </a:r>
            <a:r>
              <a:rPr lang="ko-KR" altLang="en-US" sz="3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Age_08_04 모두 유의수준 0.05에서</a:t>
            </a:r>
            <a:endParaRPr lang="en-US" altLang="ko-KR" sz="36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en-US" altLang="ko-KR" sz="3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P-V</a:t>
            </a:r>
            <a:r>
              <a:rPr lang="ko-KR" altLang="en-US" sz="3600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alue가</a:t>
            </a:r>
            <a:r>
              <a:rPr lang="ko-KR" altLang="en-US" sz="3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각각 0.000 이므로</a:t>
            </a:r>
            <a:endParaRPr lang="en-US" altLang="ko-KR" sz="36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3600" b="1" dirty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통계적으로 유의한 상관관계가 있음</a:t>
            </a:r>
          </a:p>
        </p:txBody>
      </p:sp>
      <p:pic>
        <p:nvPicPr>
          <p:cNvPr id="8" name="그래픽 7" descr="돋보기">
            <a:extLst>
              <a:ext uri="{FF2B5EF4-FFF2-40B4-BE49-F238E27FC236}">
                <a16:creationId xmlns:a16="http://schemas.microsoft.com/office/drawing/2014/main" id="{3B6A2276-9B22-42DB-AA45-5FDA296057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26917" y="2560458"/>
            <a:ext cx="2264133" cy="2264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474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66F56BC-5156-4FF0-9AA3-869BF57A1F9C}"/>
              </a:ext>
            </a:extLst>
          </p:cNvPr>
          <p:cNvSpPr txBox="1"/>
          <p:nvPr/>
        </p:nvSpPr>
        <p:spPr>
          <a:xfrm>
            <a:off x="156157" y="309407"/>
            <a:ext cx="756168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이산형 변수</a:t>
            </a:r>
            <a:r>
              <a:rPr lang="en-US" altLang="ko-KR" sz="5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5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질적 변수의</a:t>
            </a:r>
            <a:endParaRPr lang="en-US" altLang="ko-KR" sz="54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5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독립표본 </a:t>
            </a:r>
            <a:r>
              <a:rPr lang="en-US" altLang="ko-KR" sz="5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</a:t>
            </a:r>
            <a:r>
              <a:rPr lang="ko-KR" altLang="en-US" sz="5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검정 </a:t>
            </a:r>
            <a:r>
              <a:rPr lang="en-US" altLang="ko-KR" sz="5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</a:t>
            </a:r>
            <a:r>
              <a:rPr lang="ko-KR" altLang="en-US" sz="5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분산분석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A0AB880-06AC-4291-9E12-31609A54DBB7}"/>
              </a:ext>
            </a:extLst>
          </p:cNvPr>
          <p:cNvSpPr/>
          <p:nvPr/>
        </p:nvSpPr>
        <p:spPr>
          <a:xfrm>
            <a:off x="948898" y="3090724"/>
            <a:ext cx="800460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ko-KR" altLang="en-US" sz="4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값이 </a:t>
            </a:r>
            <a:r>
              <a:rPr lang="en-US" altLang="ko-KR" sz="4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r>
              <a:rPr lang="ko-KR" altLang="en-US" sz="4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개인 경우 </a:t>
            </a:r>
            <a:r>
              <a:rPr lang="en-US" altLang="ko-KR" sz="4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4000" b="1" dirty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독립 표본 </a:t>
            </a:r>
            <a:r>
              <a:rPr lang="en-US" altLang="ko-KR" sz="4000" b="1" dirty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</a:t>
            </a:r>
            <a:r>
              <a:rPr lang="ko-KR" altLang="en-US" sz="4000" b="1" dirty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검정</a:t>
            </a:r>
            <a:endParaRPr lang="en-US" altLang="ko-KR" sz="4000" b="1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571500" indent="-571500">
              <a:buFont typeface="Wingdings" panose="05000000000000000000" pitchFamily="2" charset="2"/>
              <a:buChar char="ü"/>
            </a:pPr>
            <a:endParaRPr lang="en-US" altLang="ko-KR" sz="40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ko-KR" altLang="en-US" sz="4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값이 </a:t>
            </a:r>
            <a:r>
              <a:rPr lang="en-US" altLang="ko-KR" sz="4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r>
              <a:rPr lang="ko-KR" altLang="en-US" sz="4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 이상인 경우 </a:t>
            </a:r>
            <a:r>
              <a:rPr lang="en-US" altLang="ko-KR" sz="4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4000" b="1" dirty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분산분석</a:t>
            </a:r>
          </a:p>
        </p:txBody>
      </p:sp>
    </p:spTree>
    <p:extLst>
      <p:ext uri="{BB962C8B-B14F-4D97-AF65-F5344CB8AC3E}">
        <p14:creationId xmlns:p14="http://schemas.microsoft.com/office/powerpoint/2010/main" val="2452800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0DE501F-ED50-430A-8685-BDE9A02682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8228"/>
            <a:ext cx="12192000" cy="18654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E27AC1E-9DA9-45D7-9992-9E55D81A07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39552"/>
            <a:ext cx="12192000" cy="33886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66243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2DB0992E-90EE-42EB-B382-FCB82BAAEE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3700" y="243512"/>
            <a:ext cx="5846152" cy="63709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p-value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&gt;= 0.05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Gears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0.088088936483</a:t>
            </a:r>
            <a:endParaRPr kumimoji="0" lang="en-US" altLang="ko-KR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p-value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&lt; 0.05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Met_Color</a:t>
            </a:r>
            <a:r>
              <a:rPr kumimoji="0" lang="en-US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9.49296928354e-07</a:t>
            </a:r>
            <a:endParaRPr kumimoji="0" lang="en-US" altLang="ko-KR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p-value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&lt; 0.05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Automatic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0.0298152048926</a:t>
            </a:r>
            <a:endParaRPr kumimoji="0" lang="en-US" altLang="ko-KR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p-value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&lt; 0.05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Mfr_Guarantee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1.17198423723e-07</a:t>
            </a:r>
            <a:endParaRPr kumimoji="0" lang="en-US" altLang="ko-KR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p-value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&gt;= 0.05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BOVAG_Guarantee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0.257340657291</a:t>
            </a:r>
            <a:endParaRPr kumimoji="0" lang="en-US" altLang="ko-KR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p-value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&lt; 0.05 ABS 2.75300110801e-23</a:t>
            </a:r>
            <a:endParaRPr kumimoji="0" lang="en-US" altLang="ko-KR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p-value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&lt; 0.05 Airbag_1 0.00225189746914</a:t>
            </a:r>
            <a:endParaRPr kumimoji="0" lang="en-US" altLang="ko-KR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p-value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&lt; 0.05 Airbag_2 2.45959919815e-15</a:t>
            </a:r>
            <a:endParaRPr kumimoji="0" lang="en-US" altLang="ko-KR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p-value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&lt; 0.05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Airco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1.52604364152e-50</a:t>
            </a:r>
            <a:endParaRPr kumimoji="0" lang="en-US" altLang="ko-KR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p-value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&lt; 0.05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Automatic_airco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1.20610835392e-98</a:t>
            </a:r>
            <a:endParaRPr kumimoji="0" lang="en-US" altLang="ko-KR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p-value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&lt; 0.05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Boardcomputer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1.33630235767e-102</a:t>
            </a:r>
            <a:endParaRPr kumimoji="0" lang="en-US" altLang="ko-KR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p-value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&lt; 0.05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CD_Player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1.58629440576e-63</a:t>
            </a:r>
            <a:endParaRPr kumimoji="0" lang="en-US" altLang="ko-KR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p-value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&lt; 0.05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Central_Lock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9.1982325518e-33</a:t>
            </a:r>
            <a:endParaRPr kumimoji="0" lang="en-US" altLang="ko-KR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p-value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&lt; 0.05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Powered_Windows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4.26526523727e-33</a:t>
            </a:r>
            <a:endParaRPr kumimoji="0" lang="en-US" altLang="ko-KR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p-value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&lt; 0.05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Power_Steering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0.0381794125363</a:t>
            </a:r>
            <a:endParaRPr kumimoji="0" lang="en-US" altLang="ko-KR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p-value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&gt;= 0.05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Radio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0.448874747628</a:t>
            </a:r>
            <a:endParaRPr kumimoji="0" lang="en-US" altLang="ko-KR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p-value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&lt; 0.05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Mistlamps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1.87871940527e-13</a:t>
            </a:r>
            <a:endParaRPr kumimoji="0" lang="en-US" altLang="ko-KR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p-value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&lt; 0.05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Sport_Model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9.59794053145e-08</a:t>
            </a:r>
            <a:endParaRPr kumimoji="0" lang="en-US" altLang="ko-KR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p-value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&lt; 0.05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Backseat_Divider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0.00961258090702</a:t>
            </a:r>
            <a:endParaRPr kumimoji="0" lang="en-US" altLang="ko-KR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p-value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&lt; 0.05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Metallic_Rim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1.14223544575e-05</a:t>
            </a:r>
            <a:endParaRPr kumimoji="0" lang="en-US" altLang="ko-KR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p-value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&gt;= 0.05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Radio_cassette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0.434161706357</a:t>
            </a:r>
            <a:endParaRPr kumimoji="0" lang="en-US" altLang="ko-KR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p-value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&gt;= 0.05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Parking_Assistant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0.153071047351</a:t>
            </a:r>
            <a:endParaRPr kumimoji="0" lang="en-US" altLang="ko-KR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p-value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&lt; 0.05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Tow_Bar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4.85456752735e-07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kumimoji="0" lang="ko-KR" altLang="ko-KR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50531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유이에 대한 이미지 검색결과">
            <a:extLst>
              <a:ext uri="{FF2B5EF4-FFF2-40B4-BE49-F238E27FC236}">
                <a16:creationId xmlns:a16="http://schemas.microsoft.com/office/drawing/2014/main" id="{5E08D1A7-8D25-45E6-9489-44BDA30FAA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73" t="1090" r="14216" b="3930"/>
          <a:stretch/>
        </p:blipFill>
        <p:spPr bwMode="auto">
          <a:xfrm>
            <a:off x="10032999" y="4095749"/>
            <a:ext cx="2159001" cy="2762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1">
            <a:extLst>
              <a:ext uri="{FF2B5EF4-FFF2-40B4-BE49-F238E27FC236}">
                <a16:creationId xmlns:a16="http://schemas.microsoft.com/office/drawing/2014/main" id="{2DB0992E-90EE-42EB-B382-FCB82BAAEE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3700" y="12681"/>
            <a:ext cx="7450758" cy="683264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400" b="1" i="0" u="sng" strike="noStrike" cap="none" normalizeH="0" baseline="0" dirty="0" err="1">
                <a:ln>
                  <a:noFill/>
                </a:ln>
                <a:solidFill>
                  <a:schemeClr val="accent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p-value</a:t>
            </a:r>
            <a:r>
              <a:rPr kumimoji="0" lang="ko-KR" altLang="ko-KR" sz="2400" b="1" i="0" u="sng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&gt;= 0.05 </a:t>
            </a:r>
            <a:r>
              <a:rPr kumimoji="0" lang="ko-KR" altLang="ko-KR" sz="2400" b="1" i="0" u="sng" strike="noStrike" cap="none" normalizeH="0" baseline="0" dirty="0" err="1">
                <a:ln>
                  <a:noFill/>
                </a:ln>
                <a:solidFill>
                  <a:schemeClr val="accent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Gears</a:t>
            </a:r>
            <a:r>
              <a:rPr kumimoji="0" lang="ko-KR" altLang="ko-KR" sz="2400" b="1" i="0" u="sng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0.088088936483</a:t>
            </a:r>
            <a:endParaRPr kumimoji="0" lang="en-US" altLang="ko-KR" sz="2400" b="1" i="0" u="sng" strike="noStrike" cap="none" normalizeH="0" baseline="0" dirty="0">
              <a:ln>
                <a:noFill/>
              </a:ln>
              <a:solidFill>
                <a:schemeClr val="accent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p-value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&lt; 0.05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Met_Color</a:t>
            </a:r>
            <a:r>
              <a:rPr kumimoji="0" lang="en-US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9.49296928354e-07</a:t>
            </a:r>
            <a:endParaRPr kumimoji="0" lang="en-US" altLang="ko-KR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p-value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&lt; 0.05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Automatic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0.0298152048926</a:t>
            </a:r>
            <a:endParaRPr kumimoji="0" lang="en-US" altLang="ko-KR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p-value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&lt; 0.05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Mfr_Guarantee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1.17198423723e-07</a:t>
            </a:r>
            <a:endParaRPr kumimoji="0" lang="en-US" altLang="ko-KR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ko-KR" sz="2400" b="1" u="sng" dirty="0" err="1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p-value</a:t>
            </a:r>
            <a:r>
              <a:rPr lang="ko-KR" altLang="ko-KR" sz="2400" b="1" u="sng" dirty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&gt;= 0.05 </a:t>
            </a:r>
            <a:r>
              <a:rPr lang="ko-KR" altLang="ko-KR" sz="2400" b="1" u="sng" dirty="0" err="1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BOVAG_Guarantee</a:t>
            </a:r>
            <a:r>
              <a:rPr lang="ko-KR" altLang="ko-KR" sz="2400" b="1" u="sng" dirty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0.257340657291</a:t>
            </a:r>
            <a:endParaRPr lang="en-US" altLang="ko-KR" sz="2400" b="1" u="sng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p-value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&lt; 0.05 ABS 2.75300110801e-23</a:t>
            </a:r>
            <a:endParaRPr kumimoji="0" lang="en-US" altLang="ko-KR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p-value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&lt; 0.05 Airbag_1 0.00225189746914</a:t>
            </a:r>
            <a:endParaRPr kumimoji="0" lang="en-US" altLang="ko-KR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p-value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&lt; 0.05 Airbag_2 2.45959919815e-15</a:t>
            </a:r>
            <a:endParaRPr kumimoji="0" lang="en-US" altLang="ko-KR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p-value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&lt; 0.05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Airco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1.52604364152e-50</a:t>
            </a:r>
            <a:endParaRPr kumimoji="0" lang="en-US" altLang="ko-KR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p-value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&lt; 0.05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Automatic_airco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1.20610835392e-98</a:t>
            </a:r>
            <a:endParaRPr kumimoji="0" lang="en-US" altLang="ko-KR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p-value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&lt; 0.05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Boardcomputer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1.33630235767e-102</a:t>
            </a:r>
            <a:endParaRPr kumimoji="0" lang="en-US" altLang="ko-KR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p-value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&lt; 0.05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CD_Player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1.58629440576e-63</a:t>
            </a:r>
            <a:endParaRPr kumimoji="0" lang="en-US" altLang="ko-KR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p-value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&lt; 0.05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Central_Lock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9.1982325518e-33</a:t>
            </a:r>
            <a:endParaRPr kumimoji="0" lang="en-US" altLang="ko-KR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p-value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&lt; 0.05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Powered_Windows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4.26526523727e-33</a:t>
            </a:r>
            <a:endParaRPr kumimoji="0" lang="en-US" altLang="ko-KR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p-value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&lt; 0.05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Power_Steering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0.0381794125363</a:t>
            </a:r>
            <a:endParaRPr kumimoji="0" lang="en-US" altLang="ko-KR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ko-KR" sz="2400" b="1" u="sng" dirty="0" err="1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p-value</a:t>
            </a:r>
            <a:r>
              <a:rPr lang="ko-KR" altLang="ko-KR" sz="2400" b="1" u="sng" dirty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&gt;= 0.05 </a:t>
            </a:r>
            <a:r>
              <a:rPr lang="ko-KR" altLang="ko-KR" sz="2400" b="1" u="sng" dirty="0" err="1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Radio</a:t>
            </a:r>
            <a:r>
              <a:rPr lang="ko-KR" altLang="ko-KR" sz="2400" b="1" u="sng" dirty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0.448874747628</a:t>
            </a:r>
            <a:endParaRPr lang="en-US" altLang="ko-KR" sz="2400" b="1" u="sng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p-value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&lt; 0.05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Mistlamps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1.87871940527e-13</a:t>
            </a:r>
            <a:endParaRPr kumimoji="0" lang="en-US" altLang="ko-KR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p-value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&lt; 0.05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Sport_Model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9.59794053145e-08</a:t>
            </a:r>
            <a:endParaRPr kumimoji="0" lang="en-US" altLang="ko-KR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p-value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&lt; 0.05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Backseat_Divider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0.00961258090702</a:t>
            </a:r>
            <a:endParaRPr kumimoji="0" lang="en-US" altLang="ko-KR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p-value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&lt; 0.05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Metallic_Rim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1.14223544575e-05</a:t>
            </a:r>
            <a:endParaRPr kumimoji="0" lang="en-US" altLang="ko-KR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ko-KR" sz="2400" b="1" u="sng" dirty="0" err="1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p-value</a:t>
            </a:r>
            <a:r>
              <a:rPr lang="ko-KR" altLang="ko-KR" sz="2400" b="1" u="sng" dirty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&gt;= 0.05 </a:t>
            </a:r>
            <a:r>
              <a:rPr lang="ko-KR" altLang="ko-KR" sz="2400" b="1" u="sng" dirty="0" err="1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Radio_cassette</a:t>
            </a:r>
            <a:r>
              <a:rPr lang="ko-KR" altLang="ko-KR" sz="2400" b="1" u="sng" dirty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0.434161706357</a:t>
            </a:r>
            <a:endParaRPr lang="en-US" altLang="ko-KR" sz="2400" b="1" u="sng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ko-KR" sz="2400" b="1" u="sng" dirty="0" err="1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p-value</a:t>
            </a:r>
            <a:r>
              <a:rPr lang="ko-KR" altLang="ko-KR" sz="2400" b="1" u="sng" dirty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&gt;= 0.05 </a:t>
            </a:r>
            <a:r>
              <a:rPr lang="ko-KR" altLang="ko-KR" sz="2400" b="1" u="sng" dirty="0" err="1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Parking_Assistant</a:t>
            </a:r>
            <a:r>
              <a:rPr lang="ko-KR" altLang="ko-KR" sz="2400" b="1" u="sng" dirty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0.153071047351</a:t>
            </a:r>
            <a:endParaRPr lang="en-US" altLang="ko-KR" sz="2400" b="1" u="sng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p-value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&lt; 0.05 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Tow_Bar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4.85456752735e-07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kumimoji="0" lang="ko-KR" altLang="ko-KR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E8E6773-464A-48B9-810E-25096AE77E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13885">
            <a:off x="3955083" y="1924660"/>
            <a:ext cx="7562850" cy="16579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33454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Rectangle 103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1026" name="Picture 2" descr="mark zuckerberg에 대한 이미지 검색결과">
            <a:extLst>
              <a:ext uri="{FF2B5EF4-FFF2-40B4-BE49-F238E27FC236}">
                <a16:creationId xmlns:a16="http://schemas.microsoft.com/office/drawing/2014/main" id="{0AD5C6AF-8C43-4A9A-9BCA-36E92D7C67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8466"/>
          <a:stretch/>
        </p:blipFill>
        <p:spPr bwMode="auto">
          <a:xfrm>
            <a:off x="6887045" y="10"/>
            <a:ext cx="4661488" cy="3104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bill gates에 대한 이미지 검색결과">
            <a:extLst>
              <a:ext uri="{FF2B5EF4-FFF2-40B4-BE49-F238E27FC236}">
                <a16:creationId xmlns:a16="http://schemas.microsoft.com/office/drawing/2014/main" id="{E5CFBABD-FD24-451F-84B8-08DC2019D2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21840"/>
          <a:stretch/>
        </p:blipFill>
        <p:spPr bwMode="auto">
          <a:xfrm>
            <a:off x="5419264" y="3265080"/>
            <a:ext cx="6129269" cy="3592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teve jobs에 대한 이미지 검색결과">
            <a:extLst>
              <a:ext uri="{FF2B5EF4-FFF2-40B4-BE49-F238E27FC236}">
                <a16:creationId xmlns:a16="http://schemas.microsoft.com/office/drawing/2014/main" id="{42D5A03F-454A-46BF-9FAB-64C03B3220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12617"/>
          <a:stretch/>
        </p:blipFill>
        <p:spPr bwMode="auto">
          <a:xfrm>
            <a:off x="643467" y="-5"/>
            <a:ext cx="6082711" cy="3920044"/>
          </a:xfrm>
          <a:custGeom>
            <a:avLst/>
            <a:gdLst>
              <a:gd name="connsiteX0" fmla="*/ 0 w 6082711"/>
              <a:gd name="connsiteY0" fmla="*/ 0 h 3920044"/>
              <a:gd name="connsiteX1" fmla="*/ 6082711 w 6082711"/>
              <a:gd name="connsiteY1" fmla="*/ 0 h 3920044"/>
              <a:gd name="connsiteX2" fmla="*/ 6082711 w 6082711"/>
              <a:gd name="connsiteY2" fmla="*/ 3103225 h 3920044"/>
              <a:gd name="connsiteX3" fmla="*/ 4614930 w 6082711"/>
              <a:gd name="connsiteY3" fmla="*/ 3103225 h 3920044"/>
              <a:gd name="connsiteX4" fmla="*/ 4614930 w 6082711"/>
              <a:gd name="connsiteY4" fmla="*/ 3920044 h 3920044"/>
              <a:gd name="connsiteX5" fmla="*/ 0 w 6082711"/>
              <a:gd name="connsiteY5" fmla="*/ 3920044 h 3920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82711" h="3920044">
                <a:moveTo>
                  <a:pt x="0" y="0"/>
                </a:moveTo>
                <a:lnTo>
                  <a:pt x="6082711" y="0"/>
                </a:lnTo>
                <a:lnTo>
                  <a:pt x="6082711" y="3103225"/>
                </a:lnTo>
                <a:lnTo>
                  <a:pt x="4614930" y="3103225"/>
                </a:lnTo>
                <a:lnTo>
                  <a:pt x="4614930" y="3920044"/>
                </a:lnTo>
                <a:lnTo>
                  <a:pt x="0" y="3920044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8" name="Rectangle 7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8" y="4080063"/>
            <a:ext cx="4614930" cy="215614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3479A75-D50D-4E61-92AD-A240F8054051}"/>
              </a:ext>
            </a:extLst>
          </p:cNvPr>
          <p:cNvSpPr txBox="1"/>
          <p:nvPr/>
        </p:nvSpPr>
        <p:spPr>
          <a:xfrm>
            <a:off x="765802" y="4343255"/>
            <a:ext cx="4435830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Data Macho</a:t>
            </a:r>
          </a:p>
          <a:p>
            <a:pPr algn="ctr"/>
            <a:r>
              <a:rPr lang="en-US" altLang="ko-KR" sz="4000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a.k.a</a:t>
            </a:r>
            <a:r>
              <a:rPr lang="en-US" altLang="ko-KR" sz="4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4000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데마초</a:t>
            </a:r>
            <a:endParaRPr lang="ko-KR" altLang="en-US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F5DE5C7-061F-48A9-83E6-BBD371CC32E9}"/>
              </a:ext>
            </a:extLst>
          </p:cNvPr>
          <p:cNvSpPr txBox="1"/>
          <p:nvPr/>
        </p:nvSpPr>
        <p:spPr>
          <a:xfrm>
            <a:off x="728048" y="0"/>
            <a:ext cx="169469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b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안용성</a:t>
            </a:r>
            <a:endParaRPr lang="ko-KR" altLang="en-US" sz="14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03FDC55-8E9B-42B1-AD21-F26AB672A1BE}"/>
              </a:ext>
            </a:extLst>
          </p:cNvPr>
          <p:cNvSpPr txBox="1"/>
          <p:nvPr/>
        </p:nvSpPr>
        <p:spPr>
          <a:xfrm>
            <a:off x="9779298" y="2334767"/>
            <a:ext cx="169469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b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박상훈</a:t>
            </a:r>
            <a:endParaRPr lang="ko-KR" altLang="en-US" sz="14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AE8AF9F-6937-4B65-A94F-A59742B5BB99}"/>
              </a:ext>
            </a:extLst>
          </p:cNvPr>
          <p:cNvSpPr txBox="1"/>
          <p:nvPr/>
        </p:nvSpPr>
        <p:spPr>
          <a:xfrm>
            <a:off x="9779298" y="6088561"/>
            <a:ext cx="169469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최재완</a:t>
            </a:r>
            <a:endParaRPr lang="ko-KR" altLang="en-US" sz="14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87955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3A5C8E2-18C8-4AB7-A59F-EF15D78A9D2E}"/>
              </a:ext>
            </a:extLst>
          </p:cNvPr>
          <p:cNvSpPr txBox="1"/>
          <p:nvPr/>
        </p:nvSpPr>
        <p:spPr>
          <a:xfrm>
            <a:off x="156157" y="309407"/>
            <a:ext cx="990848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이산형 변수와 종속변수간 상관계수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0152DF9-4998-4544-B872-C8E1C896A5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137" y="1530768"/>
            <a:ext cx="7286625" cy="1066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4EA0729-CFAC-46D8-AE56-8C57468C42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5225" y="2895599"/>
            <a:ext cx="4019550" cy="35909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25AC7EA5-87F7-4583-B9C3-B5B93006A67C}"/>
              </a:ext>
            </a:extLst>
          </p:cNvPr>
          <p:cNvSpPr/>
          <p:nvPr/>
        </p:nvSpPr>
        <p:spPr>
          <a:xfrm>
            <a:off x="3764201" y="3238500"/>
            <a:ext cx="3860561" cy="3048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472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3A5C8E2-18C8-4AB7-A59F-EF15D78A9D2E}"/>
              </a:ext>
            </a:extLst>
          </p:cNvPr>
          <p:cNvSpPr txBox="1"/>
          <p:nvPr/>
        </p:nvSpPr>
        <p:spPr>
          <a:xfrm>
            <a:off x="156157" y="309407"/>
            <a:ext cx="929132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질적 변수와 종속변수간 상관계수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35993D5-C7C1-495C-B733-034BD91152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287" y="1325562"/>
            <a:ext cx="7362825" cy="1285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D1E3CFF-3192-4AAC-98B7-585A98BC03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3451" y="1232737"/>
            <a:ext cx="2859537" cy="55324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5ECBBB6D-5135-4D4D-8B6F-CF51574DB233}"/>
              </a:ext>
            </a:extLst>
          </p:cNvPr>
          <p:cNvSpPr/>
          <p:nvPr/>
        </p:nvSpPr>
        <p:spPr>
          <a:xfrm>
            <a:off x="7923451" y="1682750"/>
            <a:ext cx="2795349" cy="2413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0F1F2DE-7614-41D6-A40B-5FCB5B8658AA}"/>
              </a:ext>
            </a:extLst>
          </p:cNvPr>
          <p:cNvSpPr/>
          <p:nvPr/>
        </p:nvSpPr>
        <p:spPr>
          <a:xfrm>
            <a:off x="7923451" y="1441450"/>
            <a:ext cx="2795349" cy="2413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9574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DFF9BC1-30F5-4451-9B8F-FE70E0172B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71857"/>
            <a:ext cx="12192000" cy="36842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6417F55-C77A-4921-A9D3-043A0BBA3B4F}"/>
              </a:ext>
            </a:extLst>
          </p:cNvPr>
          <p:cNvSpPr txBox="1"/>
          <p:nvPr/>
        </p:nvSpPr>
        <p:spPr>
          <a:xfrm>
            <a:off x="156156" y="309407"/>
            <a:ext cx="119639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양적자료 </a:t>
            </a:r>
            <a:r>
              <a:rPr lang="en-US" altLang="ko-KR" sz="3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(Price) </a:t>
            </a:r>
            <a:r>
              <a:rPr lang="ko-KR" altLang="en-US" sz="3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와 질적자료</a:t>
            </a:r>
            <a:r>
              <a:rPr lang="en-US" altLang="ko-KR" sz="3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(3</a:t>
            </a:r>
            <a:r>
              <a:rPr lang="ko-KR" altLang="en-US" sz="3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 이상의 값을 갖는</a:t>
            </a:r>
            <a:r>
              <a:rPr lang="en-US" altLang="ko-KR" sz="3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 </a:t>
            </a:r>
            <a:r>
              <a:rPr lang="ko-KR" altLang="en-US" sz="3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분산분석</a:t>
            </a:r>
          </a:p>
        </p:txBody>
      </p:sp>
    </p:spTree>
    <p:extLst>
      <p:ext uri="{BB962C8B-B14F-4D97-AF65-F5344CB8AC3E}">
        <p14:creationId xmlns:p14="http://schemas.microsoft.com/office/powerpoint/2010/main" val="2020948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다이어그램 3">
            <a:extLst>
              <a:ext uri="{FF2B5EF4-FFF2-40B4-BE49-F238E27FC236}">
                <a16:creationId xmlns:a16="http://schemas.microsoft.com/office/drawing/2014/main" id="{E8F2BB3F-6237-460D-B252-67D4E5C323C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02649270"/>
              </p:ext>
            </p:extLst>
          </p:nvPr>
        </p:nvGraphicFramePr>
        <p:xfrm>
          <a:off x="2032000" y="1281937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B9BFFDF-1174-4DDD-B7FD-D529951EB70A}"/>
              </a:ext>
            </a:extLst>
          </p:cNvPr>
          <p:cNvSpPr txBox="1"/>
          <p:nvPr/>
        </p:nvSpPr>
        <p:spPr>
          <a:xfrm>
            <a:off x="156156" y="309407"/>
            <a:ext cx="119639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분산분석 결과</a:t>
            </a:r>
          </a:p>
        </p:txBody>
      </p:sp>
    </p:spTree>
    <p:extLst>
      <p:ext uri="{BB962C8B-B14F-4D97-AF65-F5344CB8AC3E}">
        <p14:creationId xmlns:p14="http://schemas.microsoft.com/office/powerpoint/2010/main" val="92869582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E17828D-5554-4EA8-9618-5C2E5FE8C034}"/>
              </a:ext>
            </a:extLst>
          </p:cNvPr>
          <p:cNvSpPr txBox="1"/>
          <p:nvPr/>
        </p:nvSpPr>
        <p:spPr>
          <a:xfrm>
            <a:off x="156156" y="1558898"/>
            <a:ext cx="11963903" cy="29700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5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변수 탐색 결과</a:t>
            </a:r>
            <a:endParaRPr lang="en-US" altLang="ko-KR" sz="115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en-US" altLang="ko-KR" sz="36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3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고려 변수 후보군으로 </a:t>
            </a:r>
            <a:r>
              <a:rPr lang="en-US" altLang="ko-KR" sz="3600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dfx</a:t>
            </a:r>
            <a:r>
              <a:rPr lang="en-US" altLang="ko-KR" sz="3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3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재정의</a:t>
            </a:r>
          </a:p>
        </p:txBody>
      </p:sp>
    </p:spTree>
    <p:extLst>
      <p:ext uri="{BB962C8B-B14F-4D97-AF65-F5344CB8AC3E}">
        <p14:creationId xmlns:p14="http://schemas.microsoft.com/office/powerpoint/2010/main" val="22541267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자유형: 도형 4">
            <a:extLst>
              <a:ext uri="{FF2B5EF4-FFF2-40B4-BE49-F238E27FC236}">
                <a16:creationId xmlns:a16="http://schemas.microsoft.com/office/drawing/2014/main" id="{19416105-9032-4722-BBC0-002230A47569}"/>
              </a:ext>
            </a:extLst>
          </p:cNvPr>
          <p:cNvSpPr/>
          <p:nvPr/>
        </p:nvSpPr>
        <p:spPr>
          <a:xfrm>
            <a:off x="154237" y="1871400"/>
            <a:ext cx="1081187" cy="648712"/>
          </a:xfrm>
          <a:custGeom>
            <a:avLst/>
            <a:gdLst>
              <a:gd name="connsiteX0" fmla="*/ 0 w 1081187"/>
              <a:gd name="connsiteY0" fmla="*/ 0 h 648712"/>
              <a:gd name="connsiteX1" fmla="*/ 1081187 w 1081187"/>
              <a:gd name="connsiteY1" fmla="*/ 0 h 648712"/>
              <a:gd name="connsiteX2" fmla="*/ 1081187 w 1081187"/>
              <a:gd name="connsiteY2" fmla="*/ 648712 h 648712"/>
              <a:gd name="connsiteX3" fmla="*/ 0 w 1081187"/>
              <a:gd name="connsiteY3" fmla="*/ 648712 h 648712"/>
              <a:gd name="connsiteX4" fmla="*/ 0 w 1081187"/>
              <a:gd name="connsiteY4" fmla="*/ 0 h 648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1187" h="648712">
                <a:moveTo>
                  <a:pt x="0" y="0"/>
                </a:moveTo>
                <a:lnTo>
                  <a:pt x="1081187" y="0"/>
                </a:lnTo>
                <a:lnTo>
                  <a:pt x="1081187" y="648712"/>
                </a:lnTo>
                <a:lnTo>
                  <a:pt x="0" y="648712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9530" tIns="49530" rIns="49530" bIns="49530" numCol="1" spcCol="1270" anchor="ctr" anchorCtr="0">
            <a:noAutofit/>
          </a:bodyPr>
          <a:lstStyle/>
          <a:p>
            <a:pPr marL="0" lvl="0" indent="0" algn="ctr" defTabSz="5778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300" b="0" i="0" u="none" kern="1200"/>
              <a:t>Id</a:t>
            </a:r>
            <a:endParaRPr lang="ko-KR" altLang="en-US" sz="1300" kern="1200"/>
          </a:p>
        </p:txBody>
      </p:sp>
      <p:sp>
        <p:nvSpPr>
          <p:cNvPr id="6" name="자유형: 도형 5">
            <a:extLst>
              <a:ext uri="{FF2B5EF4-FFF2-40B4-BE49-F238E27FC236}">
                <a16:creationId xmlns:a16="http://schemas.microsoft.com/office/drawing/2014/main" id="{6EC28354-2FC2-4215-82F6-6A7DF418CF5D}"/>
              </a:ext>
            </a:extLst>
          </p:cNvPr>
          <p:cNvSpPr/>
          <p:nvPr/>
        </p:nvSpPr>
        <p:spPr>
          <a:xfrm>
            <a:off x="154237" y="2662905"/>
            <a:ext cx="1081187" cy="648712"/>
          </a:xfrm>
          <a:custGeom>
            <a:avLst/>
            <a:gdLst>
              <a:gd name="connsiteX0" fmla="*/ 0 w 1081187"/>
              <a:gd name="connsiteY0" fmla="*/ 0 h 648712"/>
              <a:gd name="connsiteX1" fmla="*/ 1081187 w 1081187"/>
              <a:gd name="connsiteY1" fmla="*/ 0 h 648712"/>
              <a:gd name="connsiteX2" fmla="*/ 1081187 w 1081187"/>
              <a:gd name="connsiteY2" fmla="*/ 648712 h 648712"/>
              <a:gd name="connsiteX3" fmla="*/ 0 w 1081187"/>
              <a:gd name="connsiteY3" fmla="*/ 648712 h 648712"/>
              <a:gd name="connsiteX4" fmla="*/ 0 w 1081187"/>
              <a:gd name="connsiteY4" fmla="*/ 0 h 648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1187" h="648712">
                <a:moveTo>
                  <a:pt x="0" y="0"/>
                </a:moveTo>
                <a:lnTo>
                  <a:pt x="1081187" y="0"/>
                </a:lnTo>
                <a:lnTo>
                  <a:pt x="1081187" y="648712"/>
                </a:lnTo>
                <a:lnTo>
                  <a:pt x="0" y="648712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9530" tIns="49530" rIns="49530" bIns="49530" numCol="1" spcCol="1270" anchor="ctr" anchorCtr="0">
            <a:noAutofit/>
          </a:bodyPr>
          <a:lstStyle/>
          <a:p>
            <a:pPr marL="0" lvl="0" indent="0" algn="ctr" defTabSz="5778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300" b="0" i="0" u="none" kern="1200"/>
              <a:t>Model</a:t>
            </a:r>
            <a:endParaRPr lang="en-US" sz="1300" kern="1200"/>
          </a:p>
        </p:txBody>
      </p:sp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24D3C8CF-33C3-49CA-BE21-6940BE65B4AC}"/>
              </a:ext>
            </a:extLst>
          </p:cNvPr>
          <p:cNvSpPr/>
          <p:nvPr/>
        </p:nvSpPr>
        <p:spPr>
          <a:xfrm>
            <a:off x="151168" y="3454410"/>
            <a:ext cx="1081187" cy="648712"/>
          </a:xfrm>
          <a:custGeom>
            <a:avLst/>
            <a:gdLst>
              <a:gd name="connsiteX0" fmla="*/ 0 w 1081187"/>
              <a:gd name="connsiteY0" fmla="*/ 0 h 648712"/>
              <a:gd name="connsiteX1" fmla="*/ 1081187 w 1081187"/>
              <a:gd name="connsiteY1" fmla="*/ 0 h 648712"/>
              <a:gd name="connsiteX2" fmla="*/ 1081187 w 1081187"/>
              <a:gd name="connsiteY2" fmla="*/ 648712 h 648712"/>
              <a:gd name="connsiteX3" fmla="*/ 0 w 1081187"/>
              <a:gd name="connsiteY3" fmla="*/ 648712 h 648712"/>
              <a:gd name="connsiteX4" fmla="*/ 0 w 1081187"/>
              <a:gd name="connsiteY4" fmla="*/ 0 h 648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1187" h="648712">
                <a:moveTo>
                  <a:pt x="0" y="0"/>
                </a:moveTo>
                <a:lnTo>
                  <a:pt x="1081187" y="0"/>
                </a:lnTo>
                <a:lnTo>
                  <a:pt x="1081187" y="648712"/>
                </a:lnTo>
                <a:lnTo>
                  <a:pt x="0" y="648712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9530" tIns="49530" rIns="49530" bIns="49530" numCol="1" spcCol="1270" anchor="ctr" anchorCtr="0">
            <a:noAutofit/>
          </a:bodyPr>
          <a:lstStyle/>
          <a:p>
            <a:pPr marL="0" lvl="0" indent="0" algn="ctr" defTabSz="5778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300" b="0" i="0" u="none" kern="1200"/>
              <a:t>Price</a:t>
            </a:r>
            <a:endParaRPr lang="en-US" sz="1300" kern="1200"/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1BE53BFF-76E4-408D-BD61-A547460DB4FC}"/>
              </a:ext>
            </a:extLst>
          </p:cNvPr>
          <p:cNvSpPr/>
          <p:nvPr/>
        </p:nvSpPr>
        <p:spPr>
          <a:xfrm>
            <a:off x="1726620" y="4452777"/>
            <a:ext cx="1081187" cy="648712"/>
          </a:xfrm>
          <a:custGeom>
            <a:avLst/>
            <a:gdLst>
              <a:gd name="connsiteX0" fmla="*/ 0 w 1081187"/>
              <a:gd name="connsiteY0" fmla="*/ 0 h 648712"/>
              <a:gd name="connsiteX1" fmla="*/ 1081187 w 1081187"/>
              <a:gd name="connsiteY1" fmla="*/ 0 h 648712"/>
              <a:gd name="connsiteX2" fmla="*/ 1081187 w 1081187"/>
              <a:gd name="connsiteY2" fmla="*/ 648712 h 648712"/>
              <a:gd name="connsiteX3" fmla="*/ 0 w 1081187"/>
              <a:gd name="connsiteY3" fmla="*/ 648712 h 648712"/>
              <a:gd name="connsiteX4" fmla="*/ 0 w 1081187"/>
              <a:gd name="connsiteY4" fmla="*/ 0 h 648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1187" h="648712">
                <a:moveTo>
                  <a:pt x="0" y="0"/>
                </a:moveTo>
                <a:lnTo>
                  <a:pt x="1081187" y="0"/>
                </a:lnTo>
                <a:lnTo>
                  <a:pt x="1081187" y="648712"/>
                </a:lnTo>
                <a:lnTo>
                  <a:pt x="0" y="64871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9530" tIns="49530" rIns="49530" bIns="49530" numCol="1" spcCol="1270" anchor="ctr" anchorCtr="0">
            <a:noAutofit/>
          </a:bodyPr>
          <a:lstStyle/>
          <a:p>
            <a:pPr marL="0" lvl="0" indent="0" algn="ctr" defTabSz="5778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300" b="0" i="0" u="none" kern="1200"/>
              <a:t>Age_08_04</a:t>
            </a:r>
            <a:endParaRPr lang="en-US" sz="1300" kern="1200"/>
          </a:p>
        </p:txBody>
      </p: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5E28C28D-6B8E-4156-8989-4F4DAE3E45FF}"/>
              </a:ext>
            </a:extLst>
          </p:cNvPr>
          <p:cNvSpPr/>
          <p:nvPr/>
        </p:nvSpPr>
        <p:spPr>
          <a:xfrm>
            <a:off x="4508488" y="5179528"/>
            <a:ext cx="1081187" cy="648712"/>
          </a:xfrm>
          <a:custGeom>
            <a:avLst/>
            <a:gdLst>
              <a:gd name="connsiteX0" fmla="*/ 0 w 1081187"/>
              <a:gd name="connsiteY0" fmla="*/ 0 h 648712"/>
              <a:gd name="connsiteX1" fmla="*/ 1081187 w 1081187"/>
              <a:gd name="connsiteY1" fmla="*/ 0 h 648712"/>
              <a:gd name="connsiteX2" fmla="*/ 1081187 w 1081187"/>
              <a:gd name="connsiteY2" fmla="*/ 648712 h 648712"/>
              <a:gd name="connsiteX3" fmla="*/ 0 w 1081187"/>
              <a:gd name="connsiteY3" fmla="*/ 648712 h 648712"/>
              <a:gd name="connsiteX4" fmla="*/ 0 w 1081187"/>
              <a:gd name="connsiteY4" fmla="*/ 0 h 648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1187" h="648712">
                <a:moveTo>
                  <a:pt x="0" y="0"/>
                </a:moveTo>
                <a:lnTo>
                  <a:pt x="1081187" y="0"/>
                </a:lnTo>
                <a:lnTo>
                  <a:pt x="1081187" y="648712"/>
                </a:lnTo>
                <a:lnTo>
                  <a:pt x="0" y="648712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9530" tIns="49530" rIns="49530" bIns="49530" numCol="1" spcCol="1270" anchor="ctr" anchorCtr="0">
            <a:noAutofit/>
          </a:bodyPr>
          <a:lstStyle/>
          <a:p>
            <a:pPr marL="0" lvl="0" indent="0" algn="ctr" defTabSz="5778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300" b="0" i="0" u="none" kern="1200"/>
              <a:t>Mfg_Month</a:t>
            </a:r>
            <a:endParaRPr lang="en-US" sz="1300" kern="1200"/>
          </a:p>
        </p:txBody>
      </p:sp>
      <p:sp>
        <p:nvSpPr>
          <p:cNvPr id="10" name="자유형: 도형 9">
            <a:extLst>
              <a:ext uri="{FF2B5EF4-FFF2-40B4-BE49-F238E27FC236}">
                <a16:creationId xmlns:a16="http://schemas.microsoft.com/office/drawing/2014/main" id="{BFFA6D4C-84A0-4F59-94C9-B4338414A00F}"/>
              </a:ext>
            </a:extLst>
          </p:cNvPr>
          <p:cNvSpPr/>
          <p:nvPr/>
        </p:nvSpPr>
        <p:spPr>
          <a:xfrm>
            <a:off x="5700232" y="5179528"/>
            <a:ext cx="1081187" cy="648712"/>
          </a:xfrm>
          <a:custGeom>
            <a:avLst/>
            <a:gdLst>
              <a:gd name="connsiteX0" fmla="*/ 0 w 1081187"/>
              <a:gd name="connsiteY0" fmla="*/ 0 h 648712"/>
              <a:gd name="connsiteX1" fmla="*/ 1081187 w 1081187"/>
              <a:gd name="connsiteY1" fmla="*/ 0 h 648712"/>
              <a:gd name="connsiteX2" fmla="*/ 1081187 w 1081187"/>
              <a:gd name="connsiteY2" fmla="*/ 648712 h 648712"/>
              <a:gd name="connsiteX3" fmla="*/ 0 w 1081187"/>
              <a:gd name="connsiteY3" fmla="*/ 648712 h 648712"/>
              <a:gd name="connsiteX4" fmla="*/ 0 w 1081187"/>
              <a:gd name="connsiteY4" fmla="*/ 0 h 648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1187" h="648712">
                <a:moveTo>
                  <a:pt x="0" y="0"/>
                </a:moveTo>
                <a:lnTo>
                  <a:pt x="1081187" y="0"/>
                </a:lnTo>
                <a:lnTo>
                  <a:pt x="1081187" y="648712"/>
                </a:lnTo>
                <a:lnTo>
                  <a:pt x="0" y="648712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9530" tIns="49530" rIns="49530" bIns="49530" numCol="1" spcCol="1270" anchor="ctr" anchorCtr="0">
            <a:noAutofit/>
          </a:bodyPr>
          <a:lstStyle/>
          <a:p>
            <a:pPr marL="0" lvl="0" indent="0" algn="ctr" defTabSz="5778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300" b="0" i="0" u="none" kern="1200"/>
              <a:t>Mfg_Year</a:t>
            </a:r>
            <a:endParaRPr lang="en-US" sz="1300" kern="1200"/>
          </a:p>
        </p:txBody>
      </p:sp>
      <p:sp>
        <p:nvSpPr>
          <p:cNvPr id="11" name="자유형: 도형 10">
            <a:extLst>
              <a:ext uri="{FF2B5EF4-FFF2-40B4-BE49-F238E27FC236}">
                <a16:creationId xmlns:a16="http://schemas.microsoft.com/office/drawing/2014/main" id="{B293F4FD-CED6-4E3F-9186-5203997B8D52}"/>
              </a:ext>
            </a:extLst>
          </p:cNvPr>
          <p:cNvSpPr/>
          <p:nvPr/>
        </p:nvSpPr>
        <p:spPr>
          <a:xfrm>
            <a:off x="1717919" y="3678805"/>
            <a:ext cx="1081187" cy="648712"/>
          </a:xfrm>
          <a:custGeom>
            <a:avLst/>
            <a:gdLst>
              <a:gd name="connsiteX0" fmla="*/ 0 w 1081187"/>
              <a:gd name="connsiteY0" fmla="*/ 0 h 648712"/>
              <a:gd name="connsiteX1" fmla="*/ 1081187 w 1081187"/>
              <a:gd name="connsiteY1" fmla="*/ 0 h 648712"/>
              <a:gd name="connsiteX2" fmla="*/ 1081187 w 1081187"/>
              <a:gd name="connsiteY2" fmla="*/ 648712 h 648712"/>
              <a:gd name="connsiteX3" fmla="*/ 0 w 1081187"/>
              <a:gd name="connsiteY3" fmla="*/ 648712 h 648712"/>
              <a:gd name="connsiteX4" fmla="*/ 0 w 1081187"/>
              <a:gd name="connsiteY4" fmla="*/ 0 h 648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1187" h="648712">
                <a:moveTo>
                  <a:pt x="0" y="0"/>
                </a:moveTo>
                <a:lnTo>
                  <a:pt x="1081187" y="0"/>
                </a:lnTo>
                <a:lnTo>
                  <a:pt x="1081187" y="648712"/>
                </a:lnTo>
                <a:lnTo>
                  <a:pt x="0" y="64871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9530" tIns="49530" rIns="49530" bIns="49530" numCol="1" spcCol="1270" anchor="ctr" anchorCtr="0">
            <a:noAutofit/>
          </a:bodyPr>
          <a:lstStyle/>
          <a:p>
            <a:pPr marL="0" lvl="0" indent="0" algn="ctr" defTabSz="5778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300" b="0" i="0" u="none" kern="1200"/>
              <a:t>KM</a:t>
            </a:r>
            <a:endParaRPr lang="en-US" sz="1300" kern="1200"/>
          </a:p>
        </p:txBody>
      </p:sp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AD67C8DB-3775-45A1-BD57-91E881D75DC1}"/>
              </a:ext>
            </a:extLst>
          </p:cNvPr>
          <p:cNvSpPr/>
          <p:nvPr/>
        </p:nvSpPr>
        <p:spPr>
          <a:xfrm>
            <a:off x="7141976" y="3098970"/>
            <a:ext cx="1081187" cy="648712"/>
          </a:xfrm>
          <a:custGeom>
            <a:avLst/>
            <a:gdLst>
              <a:gd name="connsiteX0" fmla="*/ 0 w 1081187"/>
              <a:gd name="connsiteY0" fmla="*/ 0 h 648712"/>
              <a:gd name="connsiteX1" fmla="*/ 1081187 w 1081187"/>
              <a:gd name="connsiteY1" fmla="*/ 0 h 648712"/>
              <a:gd name="connsiteX2" fmla="*/ 1081187 w 1081187"/>
              <a:gd name="connsiteY2" fmla="*/ 648712 h 648712"/>
              <a:gd name="connsiteX3" fmla="*/ 0 w 1081187"/>
              <a:gd name="connsiteY3" fmla="*/ 648712 h 648712"/>
              <a:gd name="connsiteX4" fmla="*/ 0 w 1081187"/>
              <a:gd name="connsiteY4" fmla="*/ 0 h 648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1187" h="648712">
                <a:moveTo>
                  <a:pt x="0" y="0"/>
                </a:moveTo>
                <a:lnTo>
                  <a:pt x="1081187" y="0"/>
                </a:lnTo>
                <a:lnTo>
                  <a:pt x="1081187" y="648712"/>
                </a:lnTo>
                <a:lnTo>
                  <a:pt x="0" y="64871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9530" tIns="49530" rIns="49530" bIns="49530" numCol="1" spcCol="1270" anchor="ctr" anchorCtr="0">
            <a:noAutofit/>
          </a:bodyPr>
          <a:lstStyle/>
          <a:p>
            <a:pPr marL="0" lvl="0" indent="0" algn="ctr" defTabSz="5778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300" b="0" i="0" u="none" kern="1200"/>
              <a:t>Fuel_Type</a:t>
            </a:r>
            <a:endParaRPr lang="en-US" sz="1300" kern="1200"/>
          </a:p>
        </p:txBody>
      </p:sp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AD01E795-BF40-4462-AE7B-E8C0DF4D0897}"/>
              </a:ext>
            </a:extLst>
          </p:cNvPr>
          <p:cNvSpPr/>
          <p:nvPr/>
        </p:nvSpPr>
        <p:spPr>
          <a:xfrm>
            <a:off x="3311907" y="3655538"/>
            <a:ext cx="1081187" cy="648712"/>
          </a:xfrm>
          <a:custGeom>
            <a:avLst/>
            <a:gdLst>
              <a:gd name="connsiteX0" fmla="*/ 0 w 1081187"/>
              <a:gd name="connsiteY0" fmla="*/ 0 h 648712"/>
              <a:gd name="connsiteX1" fmla="*/ 1081187 w 1081187"/>
              <a:gd name="connsiteY1" fmla="*/ 0 h 648712"/>
              <a:gd name="connsiteX2" fmla="*/ 1081187 w 1081187"/>
              <a:gd name="connsiteY2" fmla="*/ 648712 h 648712"/>
              <a:gd name="connsiteX3" fmla="*/ 0 w 1081187"/>
              <a:gd name="connsiteY3" fmla="*/ 648712 h 648712"/>
              <a:gd name="connsiteX4" fmla="*/ 0 w 1081187"/>
              <a:gd name="connsiteY4" fmla="*/ 0 h 648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1187" h="648712">
                <a:moveTo>
                  <a:pt x="0" y="0"/>
                </a:moveTo>
                <a:lnTo>
                  <a:pt x="1081187" y="0"/>
                </a:lnTo>
                <a:lnTo>
                  <a:pt x="1081187" y="648712"/>
                </a:lnTo>
                <a:lnTo>
                  <a:pt x="0" y="64871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9530" tIns="49530" rIns="49530" bIns="49530" numCol="1" spcCol="1270" anchor="ctr" anchorCtr="0">
            <a:noAutofit/>
          </a:bodyPr>
          <a:lstStyle/>
          <a:p>
            <a:pPr marL="0" lvl="0" indent="0" algn="ctr" defTabSz="5778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300" b="0" i="0" u="none" kern="1200"/>
              <a:t>HP</a:t>
            </a:r>
            <a:endParaRPr lang="en-US" sz="1300" kern="1200"/>
          </a:p>
        </p:txBody>
      </p:sp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EC158852-A41A-4EDA-A725-23739F86CFC8}"/>
              </a:ext>
            </a:extLst>
          </p:cNvPr>
          <p:cNvSpPr/>
          <p:nvPr/>
        </p:nvSpPr>
        <p:spPr>
          <a:xfrm>
            <a:off x="9520589" y="3098970"/>
            <a:ext cx="1081187" cy="648712"/>
          </a:xfrm>
          <a:custGeom>
            <a:avLst/>
            <a:gdLst>
              <a:gd name="connsiteX0" fmla="*/ 0 w 1081187"/>
              <a:gd name="connsiteY0" fmla="*/ 0 h 648712"/>
              <a:gd name="connsiteX1" fmla="*/ 1081187 w 1081187"/>
              <a:gd name="connsiteY1" fmla="*/ 0 h 648712"/>
              <a:gd name="connsiteX2" fmla="*/ 1081187 w 1081187"/>
              <a:gd name="connsiteY2" fmla="*/ 648712 h 648712"/>
              <a:gd name="connsiteX3" fmla="*/ 0 w 1081187"/>
              <a:gd name="connsiteY3" fmla="*/ 648712 h 648712"/>
              <a:gd name="connsiteX4" fmla="*/ 0 w 1081187"/>
              <a:gd name="connsiteY4" fmla="*/ 0 h 648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1187" h="648712">
                <a:moveTo>
                  <a:pt x="0" y="0"/>
                </a:moveTo>
                <a:lnTo>
                  <a:pt x="1081187" y="0"/>
                </a:lnTo>
                <a:lnTo>
                  <a:pt x="1081187" y="648712"/>
                </a:lnTo>
                <a:lnTo>
                  <a:pt x="0" y="64871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9530" tIns="49530" rIns="49530" bIns="49530" numCol="1" spcCol="1270" anchor="ctr" anchorCtr="0">
            <a:noAutofit/>
          </a:bodyPr>
          <a:lstStyle/>
          <a:p>
            <a:pPr marL="0" lvl="0" indent="0" algn="ctr" defTabSz="5778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300" b="0" i="0" u="none" kern="1200"/>
              <a:t>Met_Color</a:t>
            </a:r>
            <a:endParaRPr lang="en-US" sz="1300" kern="1200"/>
          </a:p>
        </p:txBody>
      </p:sp>
      <p:sp>
        <p:nvSpPr>
          <p:cNvPr id="15" name="자유형: 도형 14">
            <a:extLst>
              <a:ext uri="{FF2B5EF4-FFF2-40B4-BE49-F238E27FC236}">
                <a16:creationId xmlns:a16="http://schemas.microsoft.com/office/drawing/2014/main" id="{F217EBDC-F20C-4759-BE7E-9048AB846CAD}"/>
              </a:ext>
            </a:extLst>
          </p:cNvPr>
          <p:cNvSpPr/>
          <p:nvPr/>
        </p:nvSpPr>
        <p:spPr>
          <a:xfrm>
            <a:off x="10709895" y="3098970"/>
            <a:ext cx="1081187" cy="648712"/>
          </a:xfrm>
          <a:custGeom>
            <a:avLst/>
            <a:gdLst>
              <a:gd name="connsiteX0" fmla="*/ 0 w 1081187"/>
              <a:gd name="connsiteY0" fmla="*/ 0 h 648712"/>
              <a:gd name="connsiteX1" fmla="*/ 1081187 w 1081187"/>
              <a:gd name="connsiteY1" fmla="*/ 0 h 648712"/>
              <a:gd name="connsiteX2" fmla="*/ 1081187 w 1081187"/>
              <a:gd name="connsiteY2" fmla="*/ 648712 h 648712"/>
              <a:gd name="connsiteX3" fmla="*/ 0 w 1081187"/>
              <a:gd name="connsiteY3" fmla="*/ 648712 h 648712"/>
              <a:gd name="connsiteX4" fmla="*/ 0 w 1081187"/>
              <a:gd name="connsiteY4" fmla="*/ 0 h 648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1187" h="648712">
                <a:moveTo>
                  <a:pt x="0" y="0"/>
                </a:moveTo>
                <a:lnTo>
                  <a:pt x="1081187" y="0"/>
                </a:lnTo>
                <a:lnTo>
                  <a:pt x="1081187" y="648712"/>
                </a:lnTo>
                <a:lnTo>
                  <a:pt x="0" y="64871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9530" tIns="49530" rIns="49530" bIns="49530" numCol="1" spcCol="1270" anchor="ctr" anchorCtr="0">
            <a:noAutofit/>
          </a:bodyPr>
          <a:lstStyle/>
          <a:p>
            <a:pPr marL="0" lvl="0" indent="0" algn="ctr" defTabSz="5778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300" b="0" i="0" u="none" kern="1200"/>
              <a:t>Color</a:t>
            </a:r>
            <a:endParaRPr lang="en-US" sz="1300" kern="1200"/>
          </a:p>
        </p:txBody>
      </p:sp>
      <p:sp>
        <p:nvSpPr>
          <p:cNvPr id="16" name="자유형: 도형 15">
            <a:extLst>
              <a:ext uri="{FF2B5EF4-FFF2-40B4-BE49-F238E27FC236}">
                <a16:creationId xmlns:a16="http://schemas.microsoft.com/office/drawing/2014/main" id="{1DB7A3A1-231B-4B46-8894-DDEB24920C7F}"/>
              </a:ext>
            </a:extLst>
          </p:cNvPr>
          <p:cNvSpPr/>
          <p:nvPr/>
        </p:nvSpPr>
        <p:spPr>
          <a:xfrm>
            <a:off x="10709894" y="5386933"/>
            <a:ext cx="1081187" cy="648712"/>
          </a:xfrm>
          <a:custGeom>
            <a:avLst/>
            <a:gdLst>
              <a:gd name="connsiteX0" fmla="*/ 0 w 1081187"/>
              <a:gd name="connsiteY0" fmla="*/ 0 h 648712"/>
              <a:gd name="connsiteX1" fmla="*/ 1081187 w 1081187"/>
              <a:gd name="connsiteY1" fmla="*/ 0 h 648712"/>
              <a:gd name="connsiteX2" fmla="*/ 1081187 w 1081187"/>
              <a:gd name="connsiteY2" fmla="*/ 648712 h 648712"/>
              <a:gd name="connsiteX3" fmla="*/ 0 w 1081187"/>
              <a:gd name="connsiteY3" fmla="*/ 648712 h 648712"/>
              <a:gd name="connsiteX4" fmla="*/ 0 w 1081187"/>
              <a:gd name="connsiteY4" fmla="*/ 0 h 648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1187" h="648712">
                <a:moveTo>
                  <a:pt x="0" y="0"/>
                </a:moveTo>
                <a:lnTo>
                  <a:pt x="1081187" y="0"/>
                </a:lnTo>
                <a:lnTo>
                  <a:pt x="1081187" y="648712"/>
                </a:lnTo>
                <a:lnTo>
                  <a:pt x="0" y="64871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9530" tIns="49530" rIns="49530" bIns="49530" numCol="1" spcCol="1270" anchor="ctr" anchorCtr="0">
            <a:noAutofit/>
          </a:bodyPr>
          <a:lstStyle/>
          <a:p>
            <a:pPr marL="0" lvl="0" indent="0" algn="ctr" defTabSz="5778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300" b="0" i="0" u="none" kern="1200"/>
              <a:t>Automatic</a:t>
            </a:r>
            <a:endParaRPr lang="en-US" sz="1300" kern="1200"/>
          </a:p>
        </p:txBody>
      </p:sp>
      <p:sp>
        <p:nvSpPr>
          <p:cNvPr id="17" name="자유형: 도형 16">
            <a:extLst>
              <a:ext uri="{FF2B5EF4-FFF2-40B4-BE49-F238E27FC236}">
                <a16:creationId xmlns:a16="http://schemas.microsoft.com/office/drawing/2014/main" id="{7A5BFD3D-6B8F-48F0-89E8-05778BDCE9FD}"/>
              </a:ext>
            </a:extLst>
          </p:cNvPr>
          <p:cNvSpPr/>
          <p:nvPr/>
        </p:nvSpPr>
        <p:spPr>
          <a:xfrm>
            <a:off x="3321542" y="4414607"/>
            <a:ext cx="1081187" cy="648712"/>
          </a:xfrm>
          <a:custGeom>
            <a:avLst/>
            <a:gdLst>
              <a:gd name="connsiteX0" fmla="*/ 0 w 1081187"/>
              <a:gd name="connsiteY0" fmla="*/ 0 h 648712"/>
              <a:gd name="connsiteX1" fmla="*/ 1081187 w 1081187"/>
              <a:gd name="connsiteY1" fmla="*/ 0 h 648712"/>
              <a:gd name="connsiteX2" fmla="*/ 1081187 w 1081187"/>
              <a:gd name="connsiteY2" fmla="*/ 648712 h 648712"/>
              <a:gd name="connsiteX3" fmla="*/ 0 w 1081187"/>
              <a:gd name="connsiteY3" fmla="*/ 648712 h 648712"/>
              <a:gd name="connsiteX4" fmla="*/ 0 w 1081187"/>
              <a:gd name="connsiteY4" fmla="*/ 0 h 648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1187" h="648712">
                <a:moveTo>
                  <a:pt x="0" y="0"/>
                </a:moveTo>
                <a:lnTo>
                  <a:pt x="1081187" y="0"/>
                </a:lnTo>
                <a:lnTo>
                  <a:pt x="1081187" y="648712"/>
                </a:lnTo>
                <a:lnTo>
                  <a:pt x="0" y="648712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9530" tIns="49530" rIns="49530" bIns="49530" numCol="1" spcCol="1270" anchor="ctr" anchorCtr="0">
            <a:noAutofit/>
          </a:bodyPr>
          <a:lstStyle/>
          <a:p>
            <a:pPr marL="0" lvl="0" indent="0" algn="ctr" defTabSz="5778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300" b="0" i="0" u="none" kern="1200"/>
              <a:t>CC</a:t>
            </a:r>
            <a:endParaRPr lang="en-US" sz="1300" kern="1200"/>
          </a:p>
        </p:txBody>
      </p:sp>
      <p:sp>
        <p:nvSpPr>
          <p:cNvPr id="18" name="자유형: 도형 17">
            <a:extLst>
              <a:ext uri="{FF2B5EF4-FFF2-40B4-BE49-F238E27FC236}">
                <a16:creationId xmlns:a16="http://schemas.microsoft.com/office/drawing/2014/main" id="{DE9C0A56-1716-402A-AB22-7F0F885949C5}"/>
              </a:ext>
            </a:extLst>
          </p:cNvPr>
          <p:cNvSpPr/>
          <p:nvPr/>
        </p:nvSpPr>
        <p:spPr>
          <a:xfrm>
            <a:off x="3321541" y="5179528"/>
            <a:ext cx="1081187" cy="648712"/>
          </a:xfrm>
          <a:custGeom>
            <a:avLst/>
            <a:gdLst>
              <a:gd name="connsiteX0" fmla="*/ 0 w 1081187"/>
              <a:gd name="connsiteY0" fmla="*/ 0 h 648712"/>
              <a:gd name="connsiteX1" fmla="*/ 1081187 w 1081187"/>
              <a:gd name="connsiteY1" fmla="*/ 0 h 648712"/>
              <a:gd name="connsiteX2" fmla="*/ 1081187 w 1081187"/>
              <a:gd name="connsiteY2" fmla="*/ 648712 h 648712"/>
              <a:gd name="connsiteX3" fmla="*/ 0 w 1081187"/>
              <a:gd name="connsiteY3" fmla="*/ 648712 h 648712"/>
              <a:gd name="connsiteX4" fmla="*/ 0 w 1081187"/>
              <a:gd name="connsiteY4" fmla="*/ 0 h 648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1187" h="648712">
                <a:moveTo>
                  <a:pt x="0" y="0"/>
                </a:moveTo>
                <a:lnTo>
                  <a:pt x="1081187" y="0"/>
                </a:lnTo>
                <a:lnTo>
                  <a:pt x="1081187" y="648712"/>
                </a:lnTo>
                <a:lnTo>
                  <a:pt x="0" y="648712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9530" tIns="49530" rIns="49530" bIns="49530" numCol="1" spcCol="1270" anchor="ctr" anchorCtr="0">
            <a:noAutofit/>
          </a:bodyPr>
          <a:lstStyle/>
          <a:p>
            <a:pPr marL="0" lvl="0" indent="0" algn="ctr" defTabSz="5778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300" b="0" i="0" u="none" kern="1200"/>
              <a:t>Doors</a:t>
            </a:r>
            <a:endParaRPr lang="en-US" sz="1300" kern="1200"/>
          </a:p>
        </p:txBody>
      </p:sp>
      <p:sp>
        <p:nvSpPr>
          <p:cNvPr id="19" name="자유형: 도형 18">
            <a:extLst>
              <a:ext uri="{FF2B5EF4-FFF2-40B4-BE49-F238E27FC236}">
                <a16:creationId xmlns:a16="http://schemas.microsoft.com/office/drawing/2014/main" id="{CBF8C279-AEDC-48C7-B188-A88B3729AD3F}"/>
              </a:ext>
            </a:extLst>
          </p:cNvPr>
          <p:cNvSpPr/>
          <p:nvPr/>
        </p:nvSpPr>
        <p:spPr>
          <a:xfrm>
            <a:off x="5695436" y="4441191"/>
            <a:ext cx="1081187" cy="648712"/>
          </a:xfrm>
          <a:custGeom>
            <a:avLst/>
            <a:gdLst>
              <a:gd name="connsiteX0" fmla="*/ 0 w 1081187"/>
              <a:gd name="connsiteY0" fmla="*/ 0 h 648712"/>
              <a:gd name="connsiteX1" fmla="*/ 1081187 w 1081187"/>
              <a:gd name="connsiteY1" fmla="*/ 0 h 648712"/>
              <a:gd name="connsiteX2" fmla="*/ 1081187 w 1081187"/>
              <a:gd name="connsiteY2" fmla="*/ 648712 h 648712"/>
              <a:gd name="connsiteX3" fmla="*/ 0 w 1081187"/>
              <a:gd name="connsiteY3" fmla="*/ 648712 h 648712"/>
              <a:gd name="connsiteX4" fmla="*/ 0 w 1081187"/>
              <a:gd name="connsiteY4" fmla="*/ 0 h 648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1187" h="648712">
                <a:moveTo>
                  <a:pt x="0" y="0"/>
                </a:moveTo>
                <a:lnTo>
                  <a:pt x="1081187" y="0"/>
                </a:lnTo>
                <a:lnTo>
                  <a:pt x="1081187" y="648712"/>
                </a:lnTo>
                <a:lnTo>
                  <a:pt x="0" y="648712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9530" tIns="49530" rIns="49530" bIns="49530" numCol="1" spcCol="1270" anchor="ctr" anchorCtr="0">
            <a:noAutofit/>
          </a:bodyPr>
          <a:lstStyle/>
          <a:p>
            <a:pPr marL="0" lvl="0" indent="0" algn="ctr" defTabSz="5778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300" b="0" i="0" u="none" kern="1200"/>
              <a:t>Cylinders</a:t>
            </a:r>
            <a:endParaRPr lang="en-US" sz="1300" kern="1200"/>
          </a:p>
        </p:txBody>
      </p:sp>
      <p:sp>
        <p:nvSpPr>
          <p:cNvPr id="20" name="자유형: 도형 19">
            <a:extLst>
              <a:ext uri="{FF2B5EF4-FFF2-40B4-BE49-F238E27FC236}">
                <a16:creationId xmlns:a16="http://schemas.microsoft.com/office/drawing/2014/main" id="{ACF56D80-2B76-4644-AB18-AF6B9E3EE4FF}"/>
              </a:ext>
            </a:extLst>
          </p:cNvPr>
          <p:cNvSpPr/>
          <p:nvPr/>
        </p:nvSpPr>
        <p:spPr>
          <a:xfrm>
            <a:off x="4508489" y="3667219"/>
            <a:ext cx="1081187" cy="648712"/>
          </a:xfrm>
          <a:custGeom>
            <a:avLst/>
            <a:gdLst>
              <a:gd name="connsiteX0" fmla="*/ 0 w 1081187"/>
              <a:gd name="connsiteY0" fmla="*/ 0 h 648712"/>
              <a:gd name="connsiteX1" fmla="*/ 1081187 w 1081187"/>
              <a:gd name="connsiteY1" fmla="*/ 0 h 648712"/>
              <a:gd name="connsiteX2" fmla="*/ 1081187 w 1081187"/>
              <a:gd name="connsiteY2" fmla="*/ 648712 h 648712"/>
              <a:gd name="connsiteX3" fmla="*/ 0 w 1081187"/>
              <a:gd name="connsiteY3" fmla="*/ 648712 h 648712"/>
              <a:gd name="connsiteX4" fmla="*/ 0 w 1081187"/>
              <a:gd name="connsiteY4" fmla="*/ 0 h 648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1187" h="648712">
                <a:moveTo>
                  <a:pt x="0" y="0"/>
                </a:moveTo>
                <a:lnTo>
                  <a:pt x="1081187" y="0"/>
                </a:lnTo>
                <a:lnTo>
                  <a:pt x="1081187" y="648712"/>
                </a:lnTo>
                <a:lnTo>
                  <a:pt x="0" y="648712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9530" tIns="49530" rIns="49530" bIns="49530" numCol="1" spcCol="1270" anchor="ctr" anchorCtr="0">
            <a:noAutofit/>
          </a:bodyPr>
          <a:lstStyle/>
          <a:p>
            <a:pPr marL="0" lvl="0" indent="0" algn="ctr" defTabSz="5778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300" b="0" i="0" u="none" kern="1200"/>
              <a:t>Gears</a:t>
            </a:r>
            <a:endParaRPr lang="en-US" sz="1300" kern="1200"/>
          </a:p>
        </p:txBody>
      </p:sp>
      <p:sp>
        <p:nvSpPr>
          <p:cNvPr id="21" name="자유형: 도형 20">
            <a:extLst>
              <a:ext uri="{FF2B5EF4-FFF2-40B4-BE49-F238E27FC236}">
                <a16:creationId xmlns:a16="http://schemas.microsoft.com/office/drawing/2014/main" id="{54DC8416-35C8-406E-8BD3-B6B2390A1B48}"/>
              </a:ext>
            </a:extLst>
          </p:cNvPr>
          <p:cNvSpPr/>
          <p:nvPr/>
        </p:nvSpPr>
        <p:spPr>
          <a:xfrm>
            <a:off x="4514595" y="4428016"/>
            <a:ext cx="1081187" cy="648712"/>
          </a:xfrm>
          <a:custGeom>
            <a:avLst/>
            <a:gdLst>
              <a:gd name="connsiteX0" fmla="*/ 0 w 1081187"/>
              <a:gd name="connsiteY0" fmla="*/ 0 h 648712"/>
              <a:gd name="connsiteX1" fmla="*/ 1081187 w 1081187"/>
              <a:gd name="connsiteY1" fmla="*/ 0 h 648712"/>
              <a:gd name="connsiteX2" fmla="*/ 1081187 w 1081187"/>
              <a:gd name="connsiteY2" fmla="*/ 648712 h 648712"/>
              <a:gd name="connsiteX3" fmla="*/ 0 w 1081187"/>
              <a:gd name="connsiteY3" fmla="*/ 648712 h 648712"/>
              <a:gd name="connsiteX4" fmla="*/ 0 w 1081187"/>
              <a:gd name="connsiteY4" fmla="*/ 0 h 648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1187" h="648712">
                <a:moveTo>
                  <a:pt x="0" y="0"/>
                </a:moveTo>
                <a:lnTo>
                  <a:pt x="1081187" y="0"/>
                </a:lnTo>
                <a:lnTo>
                  <a:pt x="1081187" y="648712"/>
                </a:lnTo>
                <a:lnTo>
                  <a:pt x="0" y="648712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9530" tIns="49530" rIns="49530" bIns="49530" numCol="1" spcCol="1270" anchor="ctr" anchorCtr="0">
            <a:noAutofit/>
          </a:bodyPr>
          <a:lstStyle/>
          <a:p>
            <a:pPr marL="0" lvl="0" indent="0" algn="ctr" defTabSz="5778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300" b="0" i="0" u="none" kern="1200"/>
              <a:t>Quarterly_Tax</a:t>
            </a:r>
            <a:endParaRPr lang="en-US" sz="1300" kern="1200"/>
          </a:p>
        </p:txBody>
      </p:sp>
      <p:sp>
        <p:nvSpPr>
          <p:cNvPr id="22" name="자유형: 도형 21">
            <a:extLst>
              <a:ext uri="{FF2B5EF4-FFF2-40B4-BE49-F238E27FC236}">
                <a16:creationId xmlns:a16="http://schemas.microsoft.com/office/drawing/2014/main" id="{4E2BECE2-5FCB-4370-B08C-EB18714D0F7B}"/>
              </a:ext>
            </a:extLst>
          </p:cNvPr>
          <p:cNvSpPr/>
          <p:nvPr/>
        </p:nvSpPr>
        <p:spPr>
          <a:xfrm>
            <a:off x="1717919" y="5226749"/>
            <a:ext cx="1081187" cy="648712"/>
          </a:xfrm>
          <a:custGeom>
            <a:avLst/>
            <a:gdLst>
              <a:gd name="connsiteX0" fmla="*/ 0 w 1081187"/>
              <a:gd name="connsiteY0" fmla="*/ 0 h 648712"/>
              <a:gd name="connsiteX1" fmla="*/ 1081187 w 1081187"/>
              <a:gd name="connsiteY1" fmla="*/ 0 h 648712"/>
              <a:gd name="connsiteX2" fmla="*/ 1081187 w 1081187"/>
              <a:gd name="connsiteY2" fmla="*/ 648712 h 648712"/>
              <a:gd name="connsiteX3" fmla="*/ 0 w 1081187"/>
              <a:gd name="connsiteY3" fmla="*/ 648712 h 648712"/>
              <a:gd name="connsiteX4" fmla="*/ 0 w 1081187"/>
              <a:gd name="connsiteY4" fmla="*/ 0 h 648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1187" h="648712">
                <a:moveTo>
                  <a:pt x="0" y="0"/>
                </a:moveTo>
                <a:lnTo>
                  <a:pt x="1081187" y="0"/>
                </a:lnTo>
                <a:lnTo>
                  <a:pt x="1081187" y="648712"/>
                </a:lnTo>
                <a:lnTo>
                  <a:pt x="0" y="64871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9530" tIns="49530" rIns="49530" bIns="49530" numCol="1" spcCol="1270" anchor="ctr" anchorCtr="0">
            <a:noAutofit/>
          </a:bodyPr>
          <a:lstStyle/>
          <a:p>
            <a:pPr marL="0" lvl="0" indent="0" algn="ctr" defTabSz="5778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300" b="0" i="0" u="none" kern="1200" dirty="0"/>
              <a:t>Weight</a:t>
            </a:r>
            <a:endParaRPr lang="en-US" sz="1300" kern="1200" dirty="0"/>
          </a:p>
        </p:txBody>
      </p:sp>
      <p:sp>
        <p:nvSpPr>
          <p:cNvPr id="23" name="자유형: 도형 22">
            <a:extLst>
              <a:ext uri="{FF2B5EF4-FFF2-40B4-BE49-F238E27FC236}">
                <a16:creationId xmlns:a16="http://schemas.microsoft.com/office/drawing/2014/main" id="{D8F19814-9402-4136-9DB8-2A9981534E61}"/>
              </a:ext>
            </a:extLst>
          </p:cNvPr>
          <p:cNvSpPr/>
          <p:nvPr/>
        </p:nvSpPr>
        <p:spPr>
          <a:xfrm>
            <a:off x="8331282" y="3098969"/>
            <a:ext cx="1081187" cy="648712"/>
          </a:xfrm>
          <a:custGeom>
            <a:avLst/>
            <a:gdLst>
              <a:gd name="connsiteX0" fmla="*/ 0 w 1081187"/>
              <a:gd name="connsiteY0" fmla="*/ 0 h 648712"/>
              <a:gd name="connsiteX1" fmla="*/ 1081187 w 1081187"/>
              <a:gd name="connsiteY1" fmla="*/ 0 h 648712"/>
              <a:gd name="connsiteX2" fmla="*/ 1081187 w 1081187"/>
              <a:gd name="connsiteY2" fmla="*/ 648712 h 648712"/>
              <a:gd name="connsiteX3" fmla="*/ 0 w 1081187"/>
              <a:gd name="connsiteY3" fmla="*/ 648712 h 648712"/>
              <a:gd name="connsiteX4" fmla="*/ 0 w 1081187"/>
              <a:gd name="connsiteY4" fmla="*/ 0 h 648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1187" h="648712">
                <a:moveTo>
                  <a:pt x="0" y="0"/>
                </a:moveTo>
                <a:lnTo>
                  <a:pt x="1081187" y="0"/>
                </a:lnTo>
                <a:lnTo>
                  <a:pt x="1081187" y="648712"/>
                </a:lnTo>
                <a:lnTo>
                  <a:pt x="0" y="64871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9530" tIns="49530" rIns="49530" bIns="49530" numCol="1" spcCol="1270" anchor="ctr" anchorCtr="0">
            <a:noAutofit/>
          </a:bodyPr>
          <a:lstStyle/>
          <a:p>
            <a:pPr marL="0" lvl="0" indent="0" algn="ctr" defTabSz="5778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300" b="0" i="0" u="none" kern="1200"/>
              <a:t>Mfr_Guarantee</a:t>
            </a:r>
            <a:endParaRPr lang="en-US" sz="1300" kern="1200"/>
          </a:p>
        </p:txBody>
      </p:sp>
      <p:sp>
        <p:nvSpPr>
          <p:cNvPr id="24" name="자유형: 도형 23">
            <a:extLst>
              <a:ext uri="{FF2B5EF4-FFF2-40B4-BE49-F238E27FC236}">
                <a16:creationId xmlns:a16="http://schemas.microsoft.com/office/drawing/2014/main" id="{A0556BA2-2189-49E6-9EFB-7E2A4AD4C0AC}"/>
              </a:ext>
            </a:extLst>
          </p:cNvPr>
          <p:cNvSpPr/>
          <p:nvPr/>
        </p:nvSpPr>
        <p:spPr>
          <a:xfrm>
            <a:off x="10700684" y="6129883"/>
            <a:ext cx="1081187" cy="648712"/>
          </a:xfrm>
          <a:custGeom>
            <a:avLst/>
            <a:gdLst>
              <a:gd name="connsiteX0" fmla="*/ 0 w 1081187"/>
              <a:gd name="connsiteY0" fmla="*/ 0 h 648712"/>
              <a:gd name="connsiteX1" fmla="*/ 1081187 w 1081187"/>
              <a:gd name="connsiteY1" fmla="*/ 0 h 648712"/>
              <a:gd name="connsiteX2" fmla="*/ 1081187 w 1081187"/>
              <a:gd name="connsiteY2" fmla="*/ 648712 h 648712"/>
              <a:gd name="connsiteX3" fmla="*/ 0 w 1081187"/>
              <a:gd name="connsiteY3" fmla="*/ 648712 h 648712"/>
              <a:gd name="connsiteX4" fmla="*/ 0 w 1081187"/>
              <a:gd name="connsiteY4" fmla="*/ 0 h 648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1187" h="648712">
                <a:moveTo>
                  <a:pt x="0" y="0"/>
                </a:moveTo>
                <a:lnTo>
                  <a:pt x="1081187" y="0"/>
                </a:lnTo>
                <a:lnTo>
                  <a:pt x="1081187" y="648712"/>
                </a:lnTo>
                <a:lnTo>
                  <a:pt x="0" y="64871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9530" tIns="49530" rIns="49530" bIns="49530" numCol="1" spcCol="1270" anchor="ctr" anchorCtr="0">
            <a:noAutofit/>
          </a:bodyPr>
          <a:lstStyle/>
          <a:p>
            <a:pPr marL="0" lvl="0" indent="0" algn="ctr" defTabSz="5778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300" b="0" i="0" u="none" kern="1200" dirty="0" err="1"/>
              <a:t>BOVAG_Guarantee</a:t>
            </a:r>
            <a:endParaRPr lang="en-US" sz="1300" kern="1200" dirty="0"/>
          </a:p>
        </p:txBody>
      </p:sp>
      <p:sp>
        <p:nvSpPr>
          <p:cNvPr id="25" name="자유형: 도형 24">
            <a:extLst>
              <a:ext uri="{FF2B5EF4-FFF2-40B4-BE49-F238E27FC236}">
                <a16:creationId xmlns:a16="http://schemas.microsoft.com/office/drawing/2014/main" id="{762BA9B8-8418-431A-AE16-ED23715E4DAB}"/>
              </a:ext>
            </a:extLst>
          </p:cNvPr>
          <p:cNvSpPr/>
          <p:nvPr/>
        </p:nvSpPr>
        <p:spPr>
          <a:xfrm>
            <a:off x="5695436" y="3664098"/>
            <a:ext cx="1081187" cy="648712"/>
          </a:xfrm>
          <a:custGeom>
            <a:avLst/>
            <a:gdLst>
              <a:gd name="connsiteX0" fmla="*/ 0 w 1081187"/>
              <a:gd name="connsiteY0" fmla="*/ 0 h 648712"/>
              <a:gd name="connsiteX1" fmla="*/ 1081187 w 1081187"/>
              <a:gd name="connsiteY1" fmla="*/ 0 h 648712"/>
              <a:gd name="connsiteX2" fmla="*/ 1081187 w 1081187"/>
              <a:gd name="connsiteY2" fmla="*/ 648712 h 648712"/>
              <a:gd name="connsiteX3" fmla="*/ 0 w 1081187"/>
              <a:gd name="connsiteY3" fmla="*/ 648712 h 648712"/>
              <a:gd name="connsiteX4" fmla="*/ 0 w 1081187"/>
              <a:gd name="connsiteY4" fmla="*/ 0 h 648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1187" h="648712">
                <a:moveTo>
                  <a:pt x="0" y="0"/>
                </a:moveTo>
                <a:lnTo>
                  <a:pt x="1081187" y="0"/>
                </a:lnTo>
                <a:lnTo>
                  <a:pt x="1081187" y="648712"/>
                </a:lnTo>
                <a:lnTo>
                  <a:pt x="0" y="648712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9530" tIns="49530" rIns="49530" bIns="49530" numCol="1" spcCol="1270" anchor="ctr" anchorCtr="0">
            <a:noAutofit/>
          </a:bodyPr>
          <a:lstStyle/>
          <a:p>
            <a:pPr marL="0" lvl="0" indent="0" algn="ctr" defTabSz="5778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300" b="0" i="0" u="none" kern="1200"/>
              <a:t>Guarantee_Period</a:t>
            </a:r>
            <a:endParaRPr lang="en-US" sz="1300" kern="1200"/>
          </a:p>
        </p:txBody>
      </p:sp>
      <p:sp>
        <p:nvSpPr>
          <p:cNvPr id="26" name="자유형: 도형 25">
            <a:extLst>
              <a:ext uri="{FF2B5EF4-FFF2-40B4-BE49-F238E27FC236}">
                <a16:creationId xmlns:a16="http://schemas.microsoft.com/office/drawing/2014/main" id="{14C50768-232E-4D3D-9B50-452B3EA01E1F}"/>
              </a:ext>
            </a:extLst>
          </p:cNvPr>
          <p:cNvSpPr/>
          <p:nvPr/>
        </p:nvSpPr>
        <p:spPr>
          <a:xfrm>
            <a:off x="7141976" y="3859390"/>
            <a:ext cx="1081187" cy="648712"/>
          </a:xfrm>
          <a:custGeom>
            <a:avLst/>
            <a:gdLst>
              <a:gd name="connsiteX0" fmla="*/ 0 w 1081187"/>
              <a:gd name="connsiteY0" fmla="*/ 0 h 648712"/>
              <a:gd name="connsiteX1" fmla="*/ 1081187 w 1081187"/>
              <a:gd name="connsiteY1" fmla="*/ 0 h 648712"/>
              <a:gd name="connsiteX2" fmla="*/ 1081187 w 1081187"/>
              <a:gd name="connsiteY2" fmla="*/ 648712 h 648712"/>
              <a:gd name="connsiteX3" fmla="*/ 0 w 1081187"/>
              <a:gd name="connsiteY3" fmla="*/ 648712 h 648712"/>
              <a:gd name="connsiteX4" fmla="*/ 0 w 1081187"/>
              <a:gd name="connsiteY4" fmla="*/ 0 h 648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1187" h="648712">
                <a:moveTo>
                  <a:pt x="0" y="0"/>
                </a:moveTo>
                <a:lnTo>
                  <a:pt x="1081187" y="0"/>
                </a:lnTo>
                <a:lnTo>
                  <a:pt x="1081187" y="648712"/>
                </a:lnTo>
                <a:lnTo>
                  <a:pt x="0" y="64871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9530" tIns="49530" rIns="49530" bIns="49530" numCol="1" spcCol="1270" anchor="ctr" anchorCtr="0">
            <a:noAutofit/>
          </a:bodyPr>
          <a:lstStyle/>
          <a:p>
            <a:pPr marL="0" lvl="0" indent="0" algn="ctr" defTabSz="5778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300" b="0" i="0" u="none" kern="1200"/>
              <a:t>ABS</a:t>
            </a:r>
            <a:endParaRPr lang="en-US" sz="1300" kern="1200"/>
          </a:p>
        </p:txBody>
      </p:sp>
      <p:sp>
        <p:nvSpPr>
          <p:cNvPr id="27" name="자유형: 도형 26">
            <a:extLst>
              <a:ext uri="{FF2B5EF4-FFF2-40B4-BE49-F238E27FC236}">
                <a16:creationId xmlns:a16="http://schemas.microsoft.com/office/drawing/2014/main" id="{A779F423-DA10-4825-A4C8-0F6C12A980E4}"/>
              </a:ext>
            </a:extLst>
          </p:cNvPr>
          <p:cNvSpPr/>
          <p:nvPr/>
        </p:nvSpPr>
        <p:spPr>
          <a:xfrm>
            <a:off x="8331282" y="3859390"/>
            <a:ext cx="1081187" cy="648712"/>
          </a:xfrm>
          <a:custGeom>
            <a:avLst/>
            <a:gdLst>
              <a:gd name="connsiteX0" fmla="*/ 0 w 1081187"/>
              <a:gd name="connsiteY0" fmla="*/ 0 h 648712"/>
              <a:gd name="connsiteX1" fmla="*/ 1081187 w 1081187"/>
              <a:gd name="connsiteY1" fmla="*/ 0 h 648712"/>
              <a:gd name="connsiteX2" fmla="*/ 1081187 w 1081187"/>
              <a:gd name="connsiteY2" fmla="*/ 648712 h 648712"/>
              <a:gd name="connsiteX3" fmla="*/ 0 w 1081187"/>
              <a:gd name="connsiteY3" fmla="*/ 648712 h 648712"/>
              <a:gd name="connsiteX4" fmla="*/ 0 w 1081187"/>
              <a:gd name="connsiteY4" fmla="*/ 0 h 648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1187" h="648712">
                <a:moveTo>
                  <a:pt x="0" y="0"/>
                </a:moveTo>
                <a:lnTo>
                  <a:pt x="1081187" y="0"/>
                </a:lnTo>
                <a:lnTo>
                  <a:pt x="1081187" y="648712"/>
                </a:lnTo>
                <a:lnTo>
                  <a:pt x="0" y="64871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9530" tIns="49530" rIns="49530" bIns="49530" numCol="1" spcCol="1270" anchor="ctr" anchorCtr="0">
            <a:noAutofit/>
          </a:bodyPr>
          <a:lstStyle/>
          <a:p>
            <a:pPr marL="0" lvl="0" indent="0" algn="ctr" defTabSz="5778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300" b="0" i="0" u="none" kern="1200"/>
              <a:t>Airbag_1</a:t>
            </a:r>
            <a:endParaRPr lang="en-US" sz="1300" kern="1200"/>
          </a:p>
        </p:txBody>
      </p:sp>
      <p:sp>
        <p:nvSpPr>
          <p:cNvPr id="28" name="자유형: 도형 27">
            <a:extLst>
              <a:ext uri="{FF2B5EF4-FFF2-40B4-BE49-F238E27FC236}">
                <a16:creationId xmlns:a16="http://schemas.microsoft.com/office/drawing/2014/main" id="{AA9FD57B-4B24-4D03-B090-9F291C519E4D}"/>
              </a:ext>
            </a:extLst>
          </p:cNvPr>
          <p:cNvSpPr/>
          <p:nvPr/>
        </p:nvSpPr>
        <p:spPr>
          <a:xfrm>
            <a:off x="9520589" y="3859390"/>
            <a:ext cx="1081187" cy="648712"/>
          </a:xfrm>
          <a:custGeom>
            <a:avLst/>
            <a:gdLst>
              <a:gd name="connsiteX0" fmla="*/ 0 w 1081187"/>
              <a:gd name="connsiteY0" fmla="*/ 0 h 648712"/>
              <a:gd name="connsiteX1" fmla="*/ 1081187 w 1081187"/>
              <a:gd name="connsiteY1" fmla="*/ 0 h 648712"/>
              <a:gd name="connsiteX2" fmla="*/ 1081187 w 1081187"/>
              <a:gd name="connsiteY2" fmla="*/ 648712 h 648712"/>
              <a:gd name="connsiteX3" fmla="*/ 0 w 1081187"/>
              <a:gd name="connsiteY3" fmla="*/ 648712 h 648712"/>
              <a:gd name="connsiteX4" fmla="*/ 0 w 1081187"/>
              <a:gd name="connsiteY4" fmla="*/ 0 h 648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1187" h="648712">
                <a:moveTo>
                  <a:pt x="0" y="0"/>
                </a:moveTo>
                <a:lnTo>
                  <a:pt x="1081187" y="0"/>
                </a:lnTo>
                <a:lnTo>
                  <a:pt x="1081187" y="648712"/>
                </a:lnTo>
                <a:lnTo>
                  <a:pt x="0" y="64871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9530" tIns="49530" rIns="49530" bIns="49530" numCol="1" spcCol="1270" anchor="ctr" anchorCtr="0">
            <a:noAutofit/>
          </a:bodyPr>
          <a:lstStyle/>
          <a:p>
            <a:pPr marL="0" lvl="0" indent="0" algn="ctr" defTabSz="5778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300" b="0" i="0" u="none" kern="1200"/>
              <a:t>Airbag_2</a:t>
            </a:r>
            <a:endParaRPr lang="en-US" sz="1300" kern="1200"/>
          </a:p>
        </p:txBody>
      </p:sp>
      <p:sp>
        <p:nvSpPr>
          <p:cNvPr id="29" name="자유형: 도형 28">
            <a:extLst>
              <a:ext uri="{FF2B5EF4-FFF2-40B4-BE49-F238E27FC236}">
                <a16:creationId xmlns:a16="http://schemas.microsoft.com/office/drawing/2014/main" id="{3A0CC3DB-5B7E-4D73-A59F-58FBC7585B10}"/>
              </a:ext>
            </a:extLst>
          </p:cNvPr>
          <p:cNvSpPr/>
          <p:nvPr/>
        </p:nvSpPr>
        <p:spPr>
          <a:xfrm>
            <a:off x="10709895" y="3859390"/>
            <a:ext cx="1081187" cy="648712"/>
          </a:xfrm>
          <a:custGeom>
            <a:avLst/>
            <a:gdLst>
              <a:gd name="connsiteX0" fmla="*/ 0 w 1081187"/>
              <a:gd name="connsiteY0" fmla="*/ 0 h 648712"/>
              <a:gd name="connsiteX1" fmla="*/ 1081187 w 1081187"/>
              <a:gd name="connsiteY1" fmla="*/ 0 h 648712"/>
              <a:gd name="connsiteX2" fmla="*/ 1081187 w 1081187"/>
              <a:gd name="connsiteY2" fmla="*/ 648712 h 648712"/>
              <a:gd name="connsiteX3" fmla="*/ 0 w 1081187"/>
              <a:gd name="connsiteY3" fmla="*/ 648712 h 648712"/>
              <a:gd name="connsiteX4" fmla="*/ 0 w 1081187"/>
              <a:gd name="connsiteY4" fmla="*/ 0 h 648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1187" h="648712">
                <a:moveTo>
                  <a:pt x="0" y="0"/>
                </a:moveTo>
                <a:lnTo>
                  <a:pt x="1081187" y="0"/>
                </a:lnTo>
                <a:lnTo>
                  <a:pt x="1081187" y="648712"/>
                </a:lnTo>
                <a:lnTo>
                  <a:pt x="0" y="64871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9530" tIns="49530" rIns="49530" bIns="49530" numCol="1" spcCol="1270" anchor="ctr" anchorCtr="0">
            <a:noAutofit/>
          </a:bodyPr>
          <a:lstStyle/>
          <a:p>
            <a:pPr marL="0" lvl="0" indent="0" algn="ctr" defTabSz="5778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300" b="0" i="0" u="none" kern="1200"/>
              <a:t>Airco</a:t>
            </a:r>
            <a:endParaRPr lang="en-US" sz="1300" kern="1200"/>
          </a:p>
        </p:txBody>
      </p:sp>
      <p:sp>
        <p:nvSpPr>
          <p:cNvPr id="30" name="자유형: 도형 29">
            <a:extLst>
              <a:ext uri="{FF2B5EF4-FFF2-40B4-BE49-F238E27FC236}">
                <a16:creationId xmlns:a16="http://schemas.microsoft.com/office/drawing/2014/main" id="{5EB7F07B-2D42-4CB2-9EA0-8E36BE541F84}"/>
              </a:ext>
            </a:extLst>
          </p:cNvPr>
          <p:cNvSpPr/>
          <p:nvPr/>
        </p:nvSpPr>
        <p:spPr>
          <a:xfrm>
            <a:off x="7132766" y="6129883"/>
            <a:ext cx="1081187" cy="648712"/>
          </a:xfrm>
          <a:custGeom>
            <a:avLst/>
            <a:gdLst>
              <a:gd name="connsiteX0" fmla="*/ 0 w 1081187"/>
              <a:gd name="connsiteY0" fmla="*/ 0 h 648712"/>
              <a:gd name="connsiteX1" fmla="*/ 1081187 w 1081187"/>
              <a:gd name="connsiteY1" fmla="*/ 0 h 648712"/>
              <a:gd name="connsiteX2" fmla="*/ 1081187 w 1081187"/>
              <a:gd name="connsiteY2" fmla="*/ 648712 h 648712"/>
              <a:gd name="connsiteX3" fmla="*/ 0 w 1081187"/>
              <a:gd name="connsiteY3" fmla="*/ 648712 h 648712"/>
              <a:gd name="connsiteX4" fmla="*/ 0 w 1081187"/>
              <a:gd name="connsiteY4" fmla="*/ 0 h 648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1187" h="648712">
                <a:moveTo>
                  <a:pt x="0" y="0"/>
                </a:moveTo>
                <a:lnTo>
                  <a:pt x="1081187" y="0"/>
                </a:lnTo>
                <a:lnTo>
                  <a:pt x="1081187" y="648712"/>
                </a:lnTo>
                <a:lnTo>
                  <a:pt x="0" y="64871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9530" tIns="49530" rIns="49530" bIns="49530" numCol="1" spcCol="1270" anchor="ctr" anchorCtr="0">
            <a:noAutofit/>
          </a:bodyPr>
          <a:lstStyle/>
          <a:p>
            <a:pPr marL="0" lvl="0" indent="0" algn="ctr" defTabSz="5778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300" b="0" i="0" u="none" kern="1200"/>
              <a:t>Automatic_airco</a:t>
            </a:r>
            <a:endParaRPr lang="en-US" sz="1300" kern="1200"/>
          </a:p>
        </p:txBody>
      </p:sp>
      <p:sp>
        <p:nvSpPr>
          <p:cNvPr id="31" name="자유형: 도형 30">
            <a:extLst>
              <a:ext uri="{FF2B5EF4-FFF2-40B4-BE49-F238E27FC236}">
                <a16:creationId xmlns:a16="http://schemas.microsoft.com/office/drawing/2014/main" id="{A229036C-9628-4516-946F-2D07F872E2AE}"/>
              </a:ext>
            </a:extLst>
          </p:cNvPr>
          <p:cNvSpPr/>
          <p:nvPr/>
        </p:nvSpPr>
        <p:spPr>
          <a:xfrm>
            <a:off x="8322072" y="6129883"/>
            <a:ext cx="1081187" cy="648712"/>
          </a:xfrm>
          <a:custGeom>
            <a:avLst/>
            <a:gdLst>
              <a:gd name="connsiteX0" fmla="*/ 0 w 1081187"/>
              <a:gd name="connsiteY0" fmla="*/ 0 h 648712"/>
              <a:gd name="connsiteX1" fmla="*/ 1081187 w 1081187"/>
              <a:gd name="connsiteY1" fmla="*/ 0 h 648712"/>
              <a:gd name="connsiteX2" fmla="*/ 1081187 w 1081187"/>
              <a:gd name="connsiteY2" fmla="*/ 648712 h 648712"/>
              <a:gd name="connsiteX3" fmla="*/ 0 w 1081187"/>
              <a:gd name="connsiteY3" fmla="*/ 648712 h 648712"/>
              <a:gd name="connsiteX4" fmla="*/ 0 w 1081187"/>
              <a:gd name="connsiteY4" fmla="*/ 0 h 648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1187" h="648712">
                <a:moveTo>
                  <a:pt x="0" y="0"/>
                </a:moveTo>
                <a:lnTo>
                  <a:pt x="1081187" y="0"/>
                </a:lnTo>
                <a:lnTo>
                  <a:pt x="1081187" y="648712"/>
                </a:lnTo>
                <a:lnTo>
                  <a:pt x="0" y="64871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9530" tIns="49530" rIns="49530" bIns="49530" numCol="1" spcCol="1270" anchor="ctr" anchorCtr="0">
            <a:noAutofit/>
          </a:bodyPr>
          <a:lstStyle/>
          <a:p>
            <a:pPr marL="0" lvl="0" indent="0" algn="ctr" defTabSz="5778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300" b="0" i="0" u="none" kern="1200"/>
              <a:t>Boardcomputer</a:t>
            </a:r>
            <a:endParaRPr lang="en-US" sz="1300" kern="1200"/>
          </a:p>
        </p:txBody>
      </p:sp>
      <p:sp>
        <p:nvSpPr>
          <p:cNvPr id="32" name="자유형: 도형 31">
            <a:extLst>
              <a:ext uri="{FF2B5EF4-FFF2-40B4-BE49-F238E27FC236}">
                <a16:creationId xmlns:a16="http://schemas.microsoft.com/office/drawing/2014/main" id="{056F66E1-250F-4E97-8634-2B06A93B5EBD}"/>
              </a:ext>
            </a:extLst>
          </p:cNvPr>
          <p:cNvSpPr/>
          <p:nvPr/>
        </p:nvSpPr>
        <p:spPr>
          <a:xfrm>
            <a:off x="9511378" y="6129883"/>
            <a:ext cx="1081187" cy="648712"/>
          </a:xfrm>
          <a:custGeom>
            <a:avLst/>
            <a:gdLst>
              <a:gd name="connsiteX0" fmla="*/ 0 w 1081187"/>
              <a:gd name="connsiteY0" fmla="*/ 0 h 648712"/>
              <a:gd name="connsiteX1" fmla="*/ 1081187 w 1081187"/>
              <a:gd name="connsiteY1" fmla="*/ 0 h 648712"/>
              <a:gd name="connsiteX2" fmla="*/ 1081187 w 1081187"/>
              <a:gd name="connsiteY2" fmla="*/ 648712 h 648712"/>
              <a:gd name="connsiteX3" fmla="*/ 0 w 1081187"/>
              <a:gd name="connsiteY3" fmla="*/ 648712 h 648712"/>
              <a:gd name="connsiteX4" fmla="*/ 0 w 1081187"/>
              <a:gd name="connsiteY4" fmla="*/ 0 h 648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1187" h="648712">
                <a:moveTo>
                  <a:pt x="0" y="0"/>
                </a:moveTo>
                <a:lnTo>
                  <a:pt x="1081187" y="0"/>
                </a:lnTo>
                <a:lnTo>
                  <a:pt x="1081187" y="648712"/>
                </a:lnTo>
                <a:lnTo>
                  <a:pt x="0" y="64871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9530" tIns="49530" rIns="49530" bIns="49530" numCol="1" spcCol="1270" anchor="ctr" anchorCtr="0">
            <a:noAutofit/>
          </a:bodyPr>
          <a:lstStyle/>
          <a:p>
            <a:pPr marL="0" lvl="0" indent="0" algn="ctr" defTabSz="5778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300" b="0" i="0" u="none" kern="1200"/>
              <a:t>CD_Player</a:t>
            </a:r>
            <a:endParaRPr lang="en-US" sz="1300" kern="1200"/>
          </a:p>
        </p:txBody>
      </p:sp>
      <p:sp>
        <p:nvSpPr>
          <p:cNvPr id="33" name="자유형: 도형 32">
            <a:extLst>
              <a:ext uri="{FF2B5EF4-FFF2-40B4-BE49-F238E27FC236}">
                <a16:creationId xmlns:a16="http://schemas.microsoft.com/office/drawing/2014/main" id="{84A7E514-6FD6-4573-AA08-051A648426DE}"/>
              </a:ext>
            </a:extLst>
          </p:cNvPr>
          <p:cNvSpPr/>
          <p:nvPr/>
        </p:nvSpPr>
        <p:spPr>
          <a:xfrm>
            <a:off x="7141976" y="4616221"/>
            <a:ext cx="1081187" cy="648712"/>
          </a:xfrm>
          <a:custGeom>
            <a:avLst/>
            <a:gdLst>
              <a:gd name="connsiteX0" fmla="*/ 0 w 1081187"/>
              <a:gd name="connsiteY0" fmla="*/ 0 h 648712"/>
              <a:gd name="connsiteX1" fmla="*/ 1081187 w 1081187"/>
              <a:gd name="connsiteY1" fmla="*/ 0 h 648712"/>
              <a:gd name="connsiteX2" fmla="*/ 1081187 w 1081187"/>
              <a:gd name="connsiteY2" fmla="*/ 648712 h 648712"/>
              <a:gd name="connsiteX3" fmla="*/ 0 w 1081187"/>
              <a:gd name="connsiteY3" fmla="*/ 648712 h 648712"/>
              <a:gd name="connsiteX4" fmla="*/ 0 w 1081187"/>
              <a:gd name="connsiteY4" fmla="*/ 0 h 648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1187" h="648712">
                <a:moveTo>
                  <a:pt x="0" y="0"/>
                </a:moveTo>
                <a:lnTo>
                  <a:pt x="1081187" y="0"/>
                </a:lnTo>
                <a:lnTo>
                  <a:pt x="1081187" y="648712"/>
                </a:lnTo>
                <a:lnTo>
                  <a:pt x="0" y="64871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9530" tIns="49530" rIns="49530" bIns="49530" numCol="1" spcCol="1270" anchor="ctr" anchorCtr="0">
            <a:noAutofit/>
          </a:bodyPr>
          <a:lstStyle/>
          <a:p>
            <a:pPr marL="0" lvl="0" indent="0" algn="ctr" defTabSz="5778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300" b="0" i="0" u="none" kern="1200"/>
              <a:t>Central_Lock</a:t>
            </a:r>
            <a:endParaRPr lang="en-US" sz="1300" kern="1200"/>
          </a:p>
        </p:txBody>
      </p:sp>
      <p:sp>
        <p:nvSpPr>
          <p:cNvPr id="34" name="자유형: 도형 33">
            <a:extLst>
              <a:ext uri="{FF2B5EF4-FFF2-40B4-BE49-F238E27FC236}">
                <a16:creationId xmlns:a16="http://schemas.microsoft.com/office/drawing/2014/main" id="{4E229F0C-0FAB-4AF8-902C-EE36D567595B}"/>
              </a:ext>
            </a:extLst>
          </p:cNvPr>
          <p:cNvSpPr/>
          <p:nvPr/>
        </p:nvSpPr>
        <p:spPr>
          <a:xfrm>
            <a:off x="8331282" y="4616221"/>
            <a:ext cx="1081187" cy="648712"/>
          </a:xfrm>
          <a:custGeom>
            <a:avLst/>
            <a:gdLst>
              <a:gd name="connsiteX0" fmla="*/ 0 w 1081187"/>
              <a:gd name="connsiteY0" fmla="*/ 0 h 648712"/>
              <a:gd name="connsiteX1" fmla="*/ 1081187 w 1081187"/>
              <a:gd name="connsiteY1" fmla="*/ 0 h 648712"/>
              <a:gd name="connsiteX2" fmla="*/ 1081187 w 1081187"/>
              <a:gd name="connsiteY2" fmla="*/ 648712 h 648712"/>
              <a:gd name="connsiteX3" fmla="*/ 0 w 1081187"/>
              <a:gd name="connsiteY3" fmla="*/ 648712 h 648712"/>
              <a:gd name="connsiteX4" fmla="*/ 0 w 1081187"/>
              <a:gd name="connsiteY4" fmla="*/ 0 h 648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1187" h="648712">
                <a:moveTo>
                  <a:pt x="0" y="0"/>
                </a:moveTo>
                <a:lnTo>
                  <a:pt x="1081187" y="0"/>
                </a:lnTo>
                <a:lnTo>
                  <a:pt x="1081187" y="648712"/>
                </a:lnTo>
                <a:lnTo>
                  <a:pt x="0" y="64871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9530" tIns="49530" rIns="49530" bIns="49530" numCol="1" spcCol="1270" anchor="ctr" anchorCtr="0">
            <a:noAutofit/>
          </a:bodyPr>
          <a:lstStyle/>
          <a:p>
            <a:pPr marL="0" lvl="0" indent="0" algn="ctr" defTabSz="5778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300" b="0" i="0" u="none" kern="1200"/>
              <a:t>Powered_Windows</a:t>
            </a:r>
            <a:endParaRPr lang="en-US" sz="1300" kern="1200"/>
          </a:p>
        </p:txBody>
      </p:sp>
      <p:sp>
        <p:nvSpPr>
          <p:cNvPr id="35" name="자유형: 도형 34">
            <a:extLst>
              <a:ext uri="{FF2B5EF4-FFF2-40B4-BE49-F238E27FC236}">
                <a16:creationId xmlns:a16="http://schemas.microsoft.com/office/drawing/2014/main" id="{BB66C921-858D-4203-A126-DA1A51409F32}"/>
              </a:ext>
            </a:extLst>
          </p:cNvPr>
          <p:cNvSpPr/>
          <p:nvPr/>
        </p:nvSpPr>
        <p:spPr>
          <a:xfrm>
            <a:off x="9520589" y="4616221"/>
            <a:ext cx="1081187" cy="648712"/>
          </a:xfrm>
          <a:custGeom>
            <a:avLst/>
            <a:gdLst>
              <a:gd name="connsiteX0" fmla="*/ 0 w 1081187"/>
              <a:gd name="connsiteY0" fmla="*/ 0 h 648712"/>
              <a:gd name="connsiteX1" fmla="*/ 1081187 w 1081187"/>
              <a:gd name="connsiteY1" fmla="*/ 0 h 648712"/>
              <a:gd name="connsiteX2" fmla="*/ 1081187 w 1081187"/>
              <a:gd name="connsiteY2" fmla="*/ 648712 h 648712"/>
              <a:gd name="connsiteX3" fmla="*/ 0 w 1081187"/>
              <a:gd name="connsiteY3" fmla="*/ 648712 h 648712"/>
              <a:gd name="connsiteX4" fmla="*/ 0 w 1081187"/>
              <a:gd name="connsiteY4" fmla="*/ 0 h 648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1187" h="648712">
                <a:moveTo>
                  <a:pt x="0" y="0"/>
                </a:moveTo>
                <a:lnTo>
                  <a:pt x="1081187" y="0"/>
                </a:lnTo>
                <a:lnTo>
                  <a:pt x="1081187" y="648712"/>
                </a:lnTo>
                <a:lnTo>
                  <a:pt x="0" y="64871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9530" tIns="49530" rIns="49530" bIns="49530" numCol="1" spcCol="1270" anchor="ctr" anchorCtr="0">
            <a:noAutofit/>
          </a:bodyPr>
          <a:lstStyle/>
          <a:p>
            <a:pPr marL="0" lvl="0" indent="0" algn="ctr" defTabSz="5778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300" b="0" i="0" u="none" kern="1200"/>
              <a:t>Power_Steering</a:t>
            </a:r>
            <a:endParaRPr lang="en-US" sz="1300" kern="1200"/>
          </a:p>
        </p:txBody>
      </p:sp>
      <p:sp>
        <p:nvSpPr>
          <p:cNvPr id="36" name="자유형: 도형 35">
            <a:extLst>
              <a:ext uri="{FF2B5EF4-FFF2-40B4-BE49-F238E27FC236}">
                <a16:creationId xmlns:a16="http://schemas.microsoft.com/office/drawing/2014/main" id="{2273960C-3B3B-457A-848D-FB00DB6FE760}"/>
              </a:ext>
            </a:extLst>
          </p:cNvPr>
          <p:cNvSpPr/>
          <p:nvPr/>
        </p:nvSpPr>
        <p:spPr>
          <a:xfrm>
            <a:off x="10709895" y="4616221"/>
            <a:ext cx="1081187" cy="648712"/>
          </a:xfrm>
          <a:custGeom>
            <a:avLst/>
            <a:gdLst>
              <a:gd name="connsiteX0" fmla="*/ 0 w 1081187"/>
              <a:gd name="connsiteY0" fmla="*/ 0 h 648712"/>
              <a:gd name="connsiteX1" fmla="*/ 1081187 w 1081187"/>
              <a:gd name="connsiteY1" fmla="*/ 0 h 648712"/>
              <a:gd name="connsiteX2" fmla="*/ 1081187 w 1081187"/>
              <a:gd name="connsiteY2" fmla="*/ 648712 h 648712"/>
              <a:gd name="connsiteX3" fmla="*/ 0 w 1081187"/>
              <a:gd name="connsiteY3" fmla="*/ 648712 h 648712"/>
              <a:gd name="connsiteX4" fmla="*/ 0 w 1081187"/>
              <a:gd name="connsiteY4" fmla="*/ 0 h 648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1187" h="648712">
                <a:moveTo>
                  <a:pt x="0" y="0"/>
                </a:moveTo>
                <a:lnTo>
                  <a:pt x="1081187" y="0"/>
                </a:lnTo>
                <a:lnTo>
                  <a:pt x="1081187" y="648712"/>
                </a:lnTo>
                <a:lnTo>
                  <a:pt x="0" y="64871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9530" tIns="49530" rIns="49530" bIns="49530" numCol="1" spcCol="1270" anchor="ctr" anchorCtr="0">
            <a:noAutofit/>
          </a:bodyPr>
          <a:lstStyle/>
          <a:p>
            <a:pPr marL="0" lvl="0" indent="0" algn="ctr" defTabSz="5778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300" b="0" i="0" u="none" kern="1200"/>
              <a:t>Radio</a:t>
            </a:r>
            <a:endParaRPr lang="en-US" sz="1300" kern="1200"/>
          </a:p>
        </p:txBody>
      </p:sp>
      <p:sp>
        <p:nvSpPr>
          <p:cNvPr id="37" name="자유형: 도형 36">
            <a:extLst>
              <a:ext uri="{FF2B5EF4-FFF2-40B4-BE49-F238E27FC236}">
                <a16:creationId xmlns:a16="http://schemas.microsoft.com/office/drawing/2014/main" id="{D3BA07D4-A74B-4F61-82A2-B7814E2E6EFF}"/>
              </a:ext>
            </a:extLst>
          </p:cNvPr>
          <p:cNvSpPr/>
          <p:nvPr/>
        </p:nvSpPr>
        <p:spPr>
          <a:xfrm>
            <a:off x="7141976" y="5373052"/>
            <a:ext cx="1081187" cy="648712"/>
          </a:xfrm>
          <a:custGeom>
            <a:avLst/>
            <a:gdLst>
              <a:gd name="connsiteX0" fmla="*/ 0 w 1081187"/>
              <a:gd name="connsiteY0" fmla="*/ 0 h 648712"/>
              <a:gd name="connsiteX1" fmla="*/ 1081187 w 1081187"/>
              <a:gd name="connsiteY1" fmla="*/ 0 h 648712"/>
              <a:gd name="connsiteX2" fmla="*/ 1081187 w 1081187"/>
              <a:gd name="connsiteY2" fmla="*/ 648712 h 648712"/>
              <a:gd name="connsiteX3" fmla="*/ 0 w 1081187"/>
              <a:gd name="connsiteY3" fmla="*/ 648712 h 648712"/>
              <a:gd name="connsiteX4" fmla="*/ 0 w 1081187"/>
              <a:gd name="connsiteY4" fmla="*/ 0 h 648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1187" h="648712">
                <a:moveTo>
                  <a:pt x="0" y="0"/>
                </a:moveTo>
                <a:lnTo>
                  <a:pt x="1081187" y="0"/>
                </a:lnTo>
                <a:lnTo>
                  <a:pt x="1081187" y="648712"/>
                </a:lnTo>
                <a:lnTo>
                  <a:pt x="0" y="64871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9530" tIns="49530" rIns="49530" bIns="49530" numCol="1" spcCol="1270" anchor="ctr" anchorCtr="0">
            <a:noAutofit/>
          </a:bodyPr>
          <a:lstStyle/>
          <a:p>
            <a:pPr marL="0" lvl="0" indent="0" algn="ctr" defTabSz="5778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300" b="0" i="0" u="none" kern="1200"/>
              <a:t>Mistlamps</a:t>
            </a:r>
            <a:endParaRPr lang="en-US" sz="1300" kern="1200"/>
          </a:p>
        </p:txBody>
      </p:sp>
      <p:sp>
        <p:nvSpPr>
          <p:cNvPr id="38" name="자유형: 도형 37">
            <a:extLst>
              <a:ext uri="{FF2B5EF4-FFF2-40B4-BE49-F238E27FC236}">
                <a16:creationId xmlns:a16="http://schemas.microsoft.com/office/drawing/2014/main" id="{94D524B0-F80C-4B14-B8F9-7F9186524D26}"/>
              </a:ext>
            </a:extLst>
          </p:cNvPr>
          <p:cNvSpPr/>
          <p:nvPr/>
        </p:nvSpPr>
        <p:spPr>
          <a:xfrm>
            <a:off x="8331282" y="5373052"/>
            <a:ext cx="1081187" cy="648712"/>
          </a:xfrm>
          <a:custGeom>
            <a:avLst/>
            <a:gdLst>
              <a:gd name="connsiteX0" fmla="*/ 0 w 1081187"/>
              <a:gd name="connsiteY0" fmla="*/ 0 h 648712"/>
              <a:gd name="connsiteX1" fmla="*/ 1081187 w 1081187"/>
              <a:gd name="connsiteY1" fmla="*/ 0 h 648712"/>
              <a:gd name="connsiteX2" fmla="*/ 1081187 w 1081187"/>
              <a:gd name="connsiteY2" fmla="*/ 648712 h 648712"/>
              <a:gd name="connsiteX3" fmla="*/ 0 w 1081187"/>
              <a:gd name="connsiteY3" fmla="*/ 648712 h 648712"/>
              <a:gd name="connsiteX4" fmla="*/ 0 w 1081187"/>
              <a:gd name="connsiteY4" fmla="*/ 0 h 648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1187" h="648712">
                <a:moveTo>
                  <a:pt x="0" y="0"/>
                </a:moveTo>
                <a:lnTo>
                  <a:pt x="1081187" y="0"/>
                </a:lnTo>
                <a:lnTo>
                  <a:pt x="1081187" y="648712"/>
                </a:lnTo>
                <a:lnTo>
                  <a:pt x="0" y="64871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9530" tIns="49530" rIns="49530" bIns="49530" numCol="1" spcCol="1270" anchor="ctr" anchorCtr="0">
            <a:noAutofit/>
          </a:bodyPr>
          <a:lstStyle/>
          <a:p>
            <a:pPr marL="0" lvl="0" indent="0" algn="ctr" defTabSz="5778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300" b="0" i="0" u="none" kern="1200"/>
              <a:t>Sport_Model</a:t>
            </a:r>
            <a:endParaRPr lang="en-US" sz="1300" kern="1200"/>
          </a:p>
        </p:txBody>
      </p:sp>
      <p:sp>
        <p:nvSpPr>
          <p:cNvPr id="39" name="자유형: 도형 38">
            <a:extLst>
              <a:ext uri="{FF2B5EF4-FFF2-40B4-BE49-F238E27FC236}">
                <a16:creationId xmlns:a16="http://schemas.microsoft.com/office/drawing/2014/main" id="{7352CB4F-6601-4FFD-8AAB-C4DDAC378F81}"/>
              </a:ext>
            </a:extLst>
          </p:cNvPr>
          <p:cNvSpPr/>
          <p:nvPr/>
        </p:nvSpPr>
        <p:spPr>
          <a:xfrm>
            <a:off x="9520588" y="5373052"/>
            <a:ext cx="1081187" cy="648712"/>
          </a:xfrm>
          <a:custGeom>
            <a:avLst/>
            <a:gdLst>
              <a:gd name="connsiteX0" fmla="*/ 0 w 1081187"/>
              <a:gd name="connsiteY0" fmla="*/ 0 h 648712"/>
              <a:gd name="connsiteX1" fmla="*/ 1081187 w 1081187"/>
              <a:gd name="connsiteY1" fmla="*/ 0 h 648712"/>
              <a:gd name="connsiteX2" fmla="*/ 1081187 w 1081187"/>
              <a:gd name="connsiteY2" fmla="*/ 648712 h 648712"/>
              <a:gd name="connsiteX3" fmla="*/ 0 w 1081187"/>
              <a:gd name="connsiteY3" fmla="*/ 648712 h 648712"/>
              <a:gd name="connsiteX4" fmla="*/ 0 w 1081187"/>
              <a:gd name="connsiteY4" fmla="*/ 0 h 648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1187" h="648712">
                <a:moveTo>
                  <a:pt x="0" y="0"/>
                </a:moveTo>
                <a:lnTo>
                  <a:pt x="1081187" y="0"/>
                </a:lnTo>
                <a:lnTo>
                  <a:pt x="1081187" y="648712"/>
                </a:lnTo>
                <a:lnTo>
                  <a:pt x="0" y="64871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9530" tIns="49530" rIns="49530" bIns="49530" numCol="1" spcCol="1270" anchor="ctr" anchorCtr="0">
            <a:noAutofit/>
          </a:bodyPr>
          <a:lstStyle/>
          <a:p>
            <a:pPr marL="0" lvl="0" indent="0" algn="ctr" defTabSz="5778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300" b="0" i="0" u="none" kern="1200"/>
              <a:t>Backseat_Divider</a:t>
            </a:r>
            <a:endParaRPr lang="en-US" sz="1300" kern="1200"/>
          </a:p>
        </p:txBody>
      </p:sp>
      <p:sp>
        <p:nvSpPr>
          <p:cNvPr id="40" name="자유형: 도형 39">
            <a:extLst>
              <a:ext uri="{FF2B5EF4-FFF2-40B4-BE49-F238E27FC236}">
                <a16:creationId xmlns:a16="http://schemas.microsoft.com/office/drawing/2014/main" id="{3B49F0A6-5F48-4F75-9022-47D63D217A92}"/>
              </a:ext>
            </a:extLst>
          </p:cNvPr>
          <p:cNvSpPr/>
          <p:nvPr/>
        </p:nvSpPr>
        <p:spPr>
          <a:xfrm>
            <a:off x="7141975" y="2342138"/>
            <a:ext cx="1081187" cy="648712"/>
          </a:xfrm>
          <a:custGeom>
            <a:avLst/>
            <a:gdLst>
              <a:gd name="connsiteX0" fmla="*/ 0 w 1081187"/>
              <a:gd name="connsiteY0" fmla="*/ 0 h 648712"/>
              <a:gd name="connsiteX1" fmla="*/ 1081187 w 1081187"/>
              <a:gd name="connsiteY1" fmla="*/ 0 h 648712"/>
              <a:gd name="connsiteX2" fmla="*/ 1081187 w 1081187"/>
              <a:gd name="connsiteY2" fmla="*/ 648712 h 648712"/>
              <a:gd name="connsiteX3" fmla="*/ 0 w 1081187"/>
              <a:gd name="connsiteY3" fmla="*/ 648712 h 648712"/>
              <a:gd name="connsiteX4" fmla="*/ 0 w 1081187"/>
              <a:gd name="connsiteY4" fmla="*/ 0 h 648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1187" h="648712">
                <a:moveTo>
                  <a:pt x="0" y="0"/>
                </a:moveTo>
                <a:lnTo>
                  <a:pt x="1081187" y="0"/>
                </a:lnTo>
                <a:lnTo>
                  <a:pt x="1081187" y="648712"/>
                </a:lnTo>
                <a:lnTo>
                  <a:pt x="0" y="64871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9530" tIns="49530" rIns="49530" bIns="49530" numCol="1" spcCol="1270" anchor="ctr" anchorCtr="0">
            <a:noAutofit/>
          </a:bodyPr>
          <a:lstStyle/>
          <a:p>
            <a:pPr marL="0" lvl="0" indent="0" algn="ctr" defTabSz="5778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300" b="0" i="0" u="none" kern="1200"/>
              <a:t>Metallic_Rim</a:t>
            </a:r>
            <a:endParaRPr lang="en-US" sz="1300" kern="1200"/>
          </a:p>
        </p:txBody>
      </p:sp>
      <p:sp>
        <p:nvSpPr>
          <p:cNvPr id="41" name="자유형: 도형 40">
            <a:extLst>
              <a:ext uri="{FF2B5EF4-FFF2-40B4-BE49-F238E27FC236}">
                <a16:creationId xmlns:a16="http://schemas.microsoft.com/office/drawing/2014/main" id="{01B35A9E-AE99-4C7A-96E3-004D92578A22}"/>
              </a:ext>
            </a:extLst>
          </p:cNvPr>
          <p:cNvSpPr/>
          <p:nvPr/>
        </p:nvSpPr>
        <p:spPr>
          <a:xfrm>
            <a:off x="8331282" y="2342138"/>
            <a:ext cx="1081187" cy="648712"/>
          </a:xfrm>
          <a:custGeom>
            <a:avLst/>
            <a:gdLst>
              <a:gd name="connsiteX0" fmla="*/ 0 w 1081187"/>
              <a:gd name="connsiteY0" fmla="*/ 0 h 648712"/>
              <a:gd name="connsiteX1" fmla="*/ 1081187 w 1081187"/>
              <a:gd name="connsiteY1" fmla="*/ 0 h 648712"/>
              <a:gd name="connsiteX2" fmla="*/ 1081187 w 1081187"/>
              <a:gd name="connsiteY2" fmla="*/ 648712 h 648712"/>
              <a:gd name="connsiteX3" fmla="*/ 0 w 1081187"/>
              <a:gd name="connsiteY3" fmla="*/ 648712 h 648712"/>
              <a:gd name="connsiteX4" fmla="*/ 0 w 1081187"/>
              <a:gd name="connsiteY4" fmla="*/ 0 h 648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1187" h="648712">
                <a:moveTo>
                  <a:pt x="0" y="0"/>
                </a:moveTo>
                <a:lnTo>
                  <a:pt x="1081187" y="0"/>
                </a:lnTo>
                <a:lnTo>
                  <a:pt x="1081187" y="648712"/>
                </a:lnTo>
                <a:lnTo>
                  <a:pt x="0" y="64871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9530" tIns="49530" rIns="49530" bIns="49530" numCol="1" spcCol="1270" anchor="ctr" anchorCtr="0">
            <a:noAutofit/>
          </a:bodyPr>
          <a:lstStyle/>
          <a:p>
            <a:pPr marL="0" lvl="0" indent="0" algn="ctr" defTabSz="5778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300" b="0" i="0" u="none" kern="1200"/>
              <a:t>Radio_cassette</a:t>
            </a:r>
            <a:endParaRPr lang="en-US" sz="1300" kern="1200"/>
          </a:p>
        </p:txBody>
      </p:sp>
      <p:sp>
        <p:nvSpPr>
          <p:cNvPr id="42" name="자유형: 도형 41">
            <a:extLst>
              <a:ext uri="{FF2B5EF4-FFF2-40B4-BE49-F238E27FC236}">
                <a16:creationId xmlns:a16="http://schemas.microsoft.com/office/drawing/2014/main" id="{C3DFB4C7-9BF9-4484-A96E-C17EF4B51671}"/>
              </a:ext>
            </a:extLst>
          </p:cNvPr>
          <p:cNvSpPr/>
          <p:nvPr/>
        </p:nvSpPr>
        <p:spPr>
          <a:xfrm>
            <a:off x="9520588" y="2342138"/>
            <a:ext cx="1081187" cy="648712"/>
          </a:xfrm>
          <a:custGeom>
            <a:avLst/>
            <a:gdLst>
              <a:gd name="connsiteX0" fmla="*/ 0 w 1081187"/>
              <a:gd name="connsiteY0" fmla="*/ 0 h 648712"/>
              <a:gd name="connsiteX1" fmla="*/ 1081187 w 1081187"/>
              <a:gd name="connsiteY1" fmla="*/ 0 h 648712"/>
              <a:gd name="connsiteX2" fmla="*/ 1081187 w 1081187"/>
              <a:gd name="connsiteY2" fmla="*/ 648712 h 648712"/>
              <a:gd name="connsiteX3" fmla="*/ 0 w 1081187"/>
              <a:gd name="connsiteY3" fmla="*/ 648712 h 648712"/>
              <a:gd name="connsiteX4" fmla="*/ 0 w 1081187"/>
              <a:gd name="connsiteY4" fmla="*/ 0 h 648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1187" h="648712">
                <a:moveTo>
                  <a:pt x="0" y="0"/>
                </a:moveTo>
                <a:lnTo>
                  <a:pt x="1081187" y="0"/>
                </a:lnTo>
                <a:lnTo>
                  <a:pt x="1081187" y="648712"/>
                </a:lnTo>
                <a:lnTo>
                  <a:pt x="0" y="64871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9530" tIns="49530" rIns="49530" bIns="49530" numCol="1" spcCol="1270" anchor="ctr" anchorCtr="0">
            <a:noAutofit/>
          </a:bodyPr>
          <a:lstStyle/>
          <a:p>
            <a:pPr marL="0" lvl="0" indent="0" algn="ctr" defTabSz="5778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300" b="0" i="0" u="none" kern="1200"/>
              <a:t>Parking_Assistant</a:t>
            </a:r>
            <a:endParaRPr lang="en-US" sz="1300" kern="1200"/>
          </a:p>
        </p:txBody>
      </p:sp>
      <p:sp>
        <p:nvSpPr>
          <p:cNvPr id="43" name="자유형: 도형 42">
            <a:extLst>
              <a:ext uri="{FF2B5EF4-FFF2-40B4-BE49-F238E27FC236}">
                <a16:creationId xmlns:a16="http://schemas.microsoft.com/office/drawing/2014/main" id="{3CAE4715-ED3C-4F21-8B64-4FBBCA0FC734}"/>
              </a:ext>
            </a:extLst>
          </p:cNvPr>
          <p:cNvSpPr/>
          <p:nvPr/>
        </p:nvSpPr>
        <p:spPr>
          <a:xfrm>
            <a:off x="10709895" y="2338549"/>
            <a:ext cx="1081187" cy="648712"/>
          </a:xfrm>
          <a:custGeom>
            <a:avLst/>
            <a:gdLst>
              <a:gd name="connsiteX0" fmla="*/ 0 w 1081187"/>
              <a:gd name="connsiteY0" fmla="*/ 0 h 648712"/>
              <a:gd name="connsiteX1" fmla="*/ 1081187 w 1081187"/>
              <a:gd name="connsiteY1" fmla="*/ 0 h 648712"/>
              <a:gd name="connsiteX2" fmla="*/ 1081187 w 1081187"/>
              <a:gd name="connsiteY2" fmla="*/ 648712 h 648712"/>
              <a:gd name="connsiteX3" fmla="*/ 0 w 1081187"/>
              <a:gd name="connsiteY3" fmla="*/ 648712 h 648712"/>
              <a:gd name="connsiteX4" fmla="*/ 0 w 1081187"/>
              <a:gd name="connsiteY4" fmla="*/ 0 h 648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1187" h="648712">
                <a:moveTo>
                  <a:pt x="0" y="0"/>
                </a:moveTo>
                <a:lnTo>
                  <a:pt x="1081187" y="0"/>
                </a:lnTo>
                <a:lnTo>
                  <a:pt x="1081187" y="648712"/>
                </a:lnTo>
                <a:lnTo>
                  <a:pt x="0" y="64871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9530" tIns="49530" rIns="49530" bIns="49530" numCol="1" spcCol="1270" anchor="ctr" anchorCtr="0">
            <a:noAutofit/>
          </a:bodyPr>
          <a:lstStyle/>
          <a:p>
            <a:pPr marL="0" lvl="0" indent="0" algn="ctr" defTabSz="5778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300" b="0" i="0" u="none" kern="1200" dirty="0" err="1"/>
              <a:t>Tow_Bar</a:t>
            </a:r>
            <a:endParaRPr lang="en-US" altLang="ko-KR" sz="1300" kern="1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85E2AAB-E361-4D22-82F4-F3419DFEBDC1}"/>
              </a:ext>
            </a:extLst>
          </p:cNvPr>
          <p:cNvSpPr txBox="1"/>
          <p:nvPr/>
        </p:nvSpPr>
        <p:spPr>
          <a:xfrm>
            <a:off x="39981" y="747618"/>
            <a:ext cx="130516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dfy</a:t>
            </a:r>
            <a:endParaRPr lang="ko-KR" altLang="en-US" sz="60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1DE5150-252A-41F3-BEBA-7183DC52B385}"/>
              </a:ext>
            </a:extLst>
          </p:cNvPr>
          <p:cNvSpPr txBox="1"/>
          <p:nvPr/>
        </p:nvSpPr>
        <p:spPr>
          <a:xfrm>
            <a:off x="1647280" y="747618"/>
            <a:ext cx="130356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dfx</a:t>
            </a:r>
            <a:endParaRPr lang="ko-KR" altLang="en-US" sz="60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EDAAA342-5569-483A-AE68-44472C5A34EF}"/>
              </a:ext>
            </a:extLst>
          </p:cNvPr>
          <p:cNvCxnSpPr>
            <a:cxnSpLocks/>
          </p:cNvCxnSpPr>
          <p:nvPr/>
        </p:nvCxnSpPr>
        <p:spPr>
          <a:xfrm>
            <a:off x="1476671" y="747618"/>
            <a:ext cx="0" cy="6110382"/>
          </a:xfrm>
          <a:prstGeom prst="line">
            <a:avLst/>
          </a:prstGeom>
          <a:ln w="571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B6456179-32CF-4E88-9FB5-529C24F148D6}"/>
              </a:ext>
            </a:extLst>
          </p:cNvPr>
          <p:cNvSpPr txBox="1"/>
          <p:nvPr/>
        </p:nvSpPr>
        <p:spPr>
          <a:xfrm>
            <a:off x="39981" y="112342"/>
            <a:ext cx="15472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변수 확정</a:t>
            </a:r>
            <a:endParaRPr lang="ko-KR" altLang="en-US" sz="10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5030DFB-9C76-41F5-9AD6-AA8804D56C12}"/>
              </a:ext>
            </a:extLst>
          </p:cNvPr>
          <p:cNvSpPr txBox="1"/>
          <p:nvPr/>
        </p:nvSpPr>
        <p:spPr>
          <a:xfrm>
            <a:off x="2919210" y="1763281"/>
            <a:ext cx="14670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양적변수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A3A8F81-BA7C-440C-B473-6C10BB102B11}"/>
              </a:ext>
            </a:extLst>
          </p:cNvPr>
          <p:cNvSpPr txBox="1"/>
          <p:nvPr/>
        </p:nvSpPr>
        <p:spPr>
          <a:xfrm>
            <a:off x="1809183" y="2531698"/>
            <a:ext cx="114646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연속형</a:t>
            </a:r>
            <a:endParaRPr lang="en-US" altLang="ko-KR" sz="28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en-US" altLang="ko-KR" sz="28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(3)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D50C2C3-367E-42CA-A21D-617F5CF634B1}"/>
              </a:ext>
            </a:extLst>
          </p:cNvPr>
          <p:cNvSpPr txBox="1"/>
          <p:nvPr/>
        </p:nvSpPr>
        <p:spPr>
          <a:xfrm>
            <a:off x="4370608" y="2520112"/>
            <a:ext cx="114646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이산형</a:t>
            </a:r>
            <a:endParaRPr lang="en-US" altLang="ko-KR" sz="28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en-US" altLang="ko-KR" sz="28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(9)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F70EA69-B506-4E5C-AC0D-03F4A2DC0881}"/>
              </a:ext>
            </a:extLst>
          </p:cNvPr>
          <p:cNvSpPr txBox="1"/>
          <p:nvPr/>
        </p:nvSpPr>
        <p:spPr>
          <a:xfrm>
            <a:off x="8047166" y="1763281"/>
            <a:ext cx="22878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질적변수 </a:t>
            </a:r>
            <a:r>
              <a:rPr lang="en-US" altLang="ko-KR" sz="28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(24)</a:t>
            </a:r>
          </a:p>
        </p:txBody>
      </p: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31D84B9E-9DC4-4FBD-97E7-E8F2EAE5377F}"/>
              </a:ext>
            </a:extLst>
          </p:cNvPr>
          <p:cNvCxnSpPr>
            <a:cxnSpLocks/>
          </p:cNvCxnSpPr>
          <p:nvPr/>
        </p:nvCxnSpPr>
        <p:spPr>
          <a:xfrm>
            <a:off x="6975771" y="1619250"/>
            <a:ext cx="0" cy="5238750"/>
          </a:xfrm>
          <a:prstGeom prst="line">
            <a:avLst/>
          </a:prstGeom>
          <a:ln w="57150">
            <a:solidFill>
              <a:schemeClr val="bg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8774C680-AEEF-414C-AF94-005054B0BEA4}"/>
              </a:ext>
            </a:extLst>
          </p:cNvPr>
          <p:cNvCxnSpPr>
            <a:cxnSpLocks/>
          </p:cNvCxnSpPr>
          <p:nvPr/>
        </p:nvCxnSpPr>
        <p:spPr>
          <a:xfrm>
            <a:off x="3117554" y="3678805"/>
            <a:ext cx="0" cy="2196656"/>
          </a:xfrm>
          <a:prstGeom prst="line">
            <a:avLst/>
          </a:prstGeom>
          <a:ln w="5715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80148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자유형: 도형 4">
            <a:extLst>
              <a:ext uri="{FF2B5EF4-FFF2-40B4-BE49-F238E27FC236}">
                <a16:creationId xmlns:a16="http://schemas.microsoft.com/office/drawing/2014/main" id="{19416105-9032-4722-BBC0-002230A47569}"/>
              </a:ext>
            </a:extLst>
          </p:cNvPr>
          <p:cNvSpPr/>
          <p:nvPr/>
        </p:nvSpPr>
        <p:spPr>
          <a:xfrm>
            <a:off x="154237" y="1871400"/>
            <a:ext cx="1081187" cy="648712"/>
          </a:xfrm>
          <a:custGeom>
            <a:avLst/>
            <a:gdLst>
              <a:gd name="connsiteX0" fmla="*/ 0 w 1081187"/>
              <a:gd name="connsiteY0" fmla="*/ 0 h 648712"/>
              <a:gd name="connsiteX1" fmla="*/ 1081187 w 1081187"/>
              <a:gd name="connsiteY1" fmla="*/ 0 h 648712"/>
              <a:gd name="connsiteX2" fmla="*/ 1081187 w 1081187"/>
              <a:gd name="connsiteY2" fmla="*/ 648712 h 648712"/>
              <a:gd name="connsiteX3" fmla="*/ 0 w 1081187"/>
              <a:gd name="connsiteY3" fmla="*/ 648712 h 648712"/>
              <a:gd name="connsiteX4" fmla="*/ 0 w 1081187"/>
              <a:gd name="connsiteY4" fmla="*/ 0 h 648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1187" h="648712">
                <a:moveTo>
                  <a:pt x="0" y="0"/>
                </a:moveTo>
                <a:lnTo>
                  <a:pt x="1081187" y="0"/>
                </a:lnTo>
                <a:lnTo>
                  <a:pt x="1081187" y="648712"/>
                </a:lnTo>
                <a:lnTo>
                  <a:pt x="0" y="648712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9530" tIns="49530" rIns="49530" bIns="49530" numCol="1" spcCol="1270" anchor="ctr" anchorCtr="0">
            <a:noAutofit/>
          </a:bodyPr>
          <a:lstStyle/>
          <a:p>
            <a:pPr marL="0" lvl="0" indent="0" algn="ctr" defTabSz="5778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300" b="0" i="0" u="none" kern="1200"/>
              <a:t>Id</a:t>
            </a:r>
            <a:endParaRPr lang="ko-KR" altLang="en-US" sz="1300" kern="1200"/>
          </a:p>
        </p:txBody>
      </p:sp>
      <p:sp>
        <p:nvSpPr>
          <p:cNvPr id="6" name="자유형: 도형 5">
            <a:extLst>
              <a:ext uri="{FF2B5EF4-FFF2-40B4-BE49-F238E27FC236}">
                <a16:creationId xmlns:a16="http://schemas.microsoft.com/office/drawing/2014/main" id="{6EC28354-2FC2-4215-82F6-6A7DF418CF5D}"/>
              </a:ext>
            </a:extLst>
          </p:cNvPr>
          <p:cNvSpPr/>
          <p:nvPr/>
        </p:nvSpPr>
        <p:spPr>
          <a:xfrm>
            <a:off x="154237" y="2662905"/>
            <a:ext cx="1081187" cy="648712"/>
          </a:xfrm>
          <a:custGeom>
            <a:avLst/>
            <a:gdLst>
              <a:gd name="connsiteX0" fmla="*/ 0 w 1081187"/>
              <a:gd name="connsiteY0" fmla="*/ 0 h 648712"/>
              <a:gd name="connsiteX1" fmla="*/ 1081187 w 1081187"/>
              <a:gd name="connsiteY1" fmla="*/ 0 h 648712"/>
              <a:gd name="connsiteX2" fmla="*/ 1081187 w 1081187"/>
              <a:gd name="connsiteY2" fmla="*/ 648712 h 648712"/>
              <a:gd name="connsiteX3" fmla="*/ 0 w 1081187"/>
              <a:gd name="connsiteY3" fmla="*/ 648712 h 648712"/>
              <a:gd name="connsiteX4" fmla="*/ 0 w 1081187"/>
              <a:gd name="connsiteY4" fmla="*/ 0 h 648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1187" h="648712">
                <a:moveTo>
                  <a:pt x="0" y="0"/>
                </a:moveTo>
                <a:lnTo>
                  <a:pt x="1081187" y="0"/>
                </a:lnTo>
                <a:lnTo>
                  <a:pt x="1081187" y="648712"/>
                </a:lnTo>
                <a:lnTo>
                  <a:pt x="0" y="648712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9530" tIns="49530" rIns="49530" bIns="49530" numCol="1" spcCol="1270" anchor="ctr" anchorCtr="0">
            <a:noAutofit/>
          </a:bodyPr>
          <a:lstStyle/>
          <a:p>
            <a:pPr marL="0" lvl="0" indent="0" algn="ctr" defTabSz="5778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300" b="0" i="0" u="none" kern="1200"/>
              <a:t>Model</a:t>
            </a:r>
            <a:endParaRPr lang="en-US" sz="1300" kern="1200"/>
          </a:p>
        </p:txBody>
      </p:sp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24D3C8CF-33C3-49CA-BE21-6940BE65B4AC}"/>
              </a:ext>
            </a:extLst>
          </p:cNvPr>
          <p:cNvSpPr/>
          <p:nvPr/>
        </p:nvSpPr>
        <p:spPr>
          <a:xfrm>
            <a:off x="151168" y="3454410"/>
            <a:ext cx="1081187" cy="648712"/>
          </a:xfrm>
          <a:custGeom>
            <a:avLst/>
            <a:gdLst>
              <a:gd name="connsiteX0" fmla="*/ 0 w 1081187"/>
              <a:gd name="connsiteY0" fmla="*/ 0 h 648712"/>
              <a:gd name="connsiteX1" fmla="*/ 1081187 w 1081187"/>
              <a:gd name="connsiteY1" fmla="*/ 0 h 648712"/>
              <a:gd name="connsiteX2" fmla="*/ 1081187 w 1081187"/>
              <a:gd name="connsiteY2" fmla="*/ 648712 h 648712"/>
              <a:gd name="connsiteX3" fmla="*/ 0 w 1081187"/>
              <a:gd name="connsiteY3" fmla="*/ 648712 h 648712"/>
              <a:gd name="connsiteX4" fmla="*/ 0 w 1081187"/>
              <a:gd name="connsiteY4" fmla="*/ 0 h 648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1187" h="648712">
                <a:moveTo>
                  <a:pt x="0" y="0"/>
                </a:moveTo>
                <a:lnTo>
                  <a:pt x="1081187" y="0"/>
                </a:lnTo>
                <a:lnTo>
                  <a:pt x="1081187" y="648712"/>
                </a:lnTo>
                <a:lnTo>
                  <a:pt x="0" y="648712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9530" tIns="49530" rIns="49530" bIns="49530" numCol="1" spcCol="1270" anchor="ctr" anchorCtr="0">
            <a:noAutofit/>
          </a:bodyPr>
          <a:lstStyle/>
          <a:p>
            <a:pPr marL="0" lvl="0" indent="0" algn="ctr" defTabSz="5778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300" b="0" i="0" u="none" kern="1200"/>
              <a:t>Price</a:t>
            </a:r>
            <a:endParaRPr lang="en-US" sz="1300" kern="1200"/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1BE53BFF-76E4-408D-BD61-A547460DB4FC}"/>
              </a:ext>
            </a:extLst>
          </p:cNvPr>
          <p:cNvSpPr/>
          <p:nvPr/>
        </p:nvSpPr>
        <p:spPr>
          <a:xfrm>
            <a:off x="1726620" y="3916540"/>
            <a:ext cx="1081187" cy="648712"/>
          </a:xfrm>
          <a:custGeom>
            <a:avLst/>
            <a:gdLst>
              <a:gd name="connsiteX0" fmla="*/ 0 w 1081187"/>
              <a:gd name="connsiteY0" fmla="*/ 0 h 648712"/>
              <a:gd name="connsiteX1" fmla="*/ 1081187 w 1081187"/>
              <a:gd name="connsiteY1" fmla="*/ 0 h 648712"/>
              <a:gd name="connsiteX2" fmla="*/ 1081187 w 1081187"/>
              <a:gd name="connsiteY2" fmla="*/ 648712 h 648712"/>
              <a:gd name="connsiteX3" fmla="*/ 0 w 1081187"/>
              <a:gd name="connsiteY3" fmla="*/ 648712 h 648712"/>
              <a:gd name="connsiteX4" fmla="*/ 0 w 1081187"/>
              <a:gd name="connsiteY4" fmla="*/ 0 h 648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1187" h="648712">
                <a:moveTo>
                  <a:pt x="0" y="0"/>
                </a:moveTo>
                <a:lnTo>
                  <a:pt x="1081187" y="0"/>
                </a:lnTo>
                <a:lnTo>
                  <a:pt x="1081187" y="648712"/>
                </a:lnTo>
                <a:lnTo>
                  <a:pt x="0" y="64871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9530" tIns="49530" rIns="49530" bIns="49530" numCol="1" spcCol="1270" anchor="ctr" anchorCtr="0">
            <a:noAutofit/>
          </a:bodyPr>
          <a:lstStyle/>
          <a:p>
            <a:pPr marL="0" lvl="0" indent="0" algn="ctr" defTabSz="5778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300" b="0" i="0" u="none" kern="1200"/>
              <a:t>Age_08_04</a:t>
            </a:r>
            <a:endParaRPr lang="en-US" sz="1300" kern="1200"/>
          </a:p>
        </p:txBody>
      </p: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5E28C28D-6B8E-4156-8989-4F4DAE3E45FF}"/>
              </a:ext>
            </a:extLst>
          </p:cNvPr>
          <p:cNvSpPr/>
          <p:nvPr/>
        </p:nvSpPr>
        <p:spPr>
          <a:xfrm>
            <a:off x="9735971" y="4357154"/>
            <a:ext cx="1081187" cy="648712"/>
          </a:xfrm>
          <a:custGeom>
            <a:avLst/>
            <a:gdLst>
              <a:gd name="connsiteX0" fmla="*/ 0 w 1081187"/>
              <a:gd name="connsiteY0" fmla="*/ 0 h 648712"/>
              <a:gd name="connsiteX1" fmla="*/ 1081187 w 1081187"/>
              <a:gd name="connsiteY1" fmla="*/ 0 h 648712"/>
              <a:gd name="connsiteX2" fmla="*/ 1081187 w 1081187"/>
              <a:gd name="connsiteY2" fmla="*/ 648712 h 648712"/>
              <a:gd name="connsiteX3" fmla="*/ 0 w 1081187"/>
              <a:gd name="connsiteY3" fmla="*/ 648712 h 648712"/>
              <a:gd name="connsiteX4" fmla="*/ 0 w 1081187"/>
              <a:gd name="connsiteY4" fmla="*/ 0 h 648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1187" h="648712">
                <a:moveTo>
                  <a:pt x="0" y="0"/>
                </a:moveTo>
                <a:lnTo>
                  <a:pt x="1081187" y="0"/>
                </a:lnTo>
                <a:lnTo>
                  <a:pt x="1081187" y="648712"/>
                </a:lnTo>
                <a:lnTo>
                  <a:pt x="0" y="648712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9530" tIns="49530" rIns="49530" bIns="49530" numCol="1" spcCol="1270" anchor="ctr" anchorCtr="0">
            <a:noAutofit/>
          </a:bodyPr>
          <a:lstStyle/>
          <a:p>
            <a:pPr marL="0" lvl="0" indent="0" algn="ctr" defTabSz="5778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300" b="0" i="0" u="none" kern="1200"/>
              <a:t>Mfg_Month</a:t>
            </a:r>
            <a:endParaRPr lang="en-US" sz="1300" kern="1200"/>
          </a:p>
        </p:txBody>
      </p:sp>
      <p:sp>
        <p:nvSpPr>
          <p:cNvPr id="10" name="자유형: 도형 9">
            <a:extLst>
              <a:ext uri="{FF2B5EF4-FFF2-40B4-BE49-F238E27FC236}">
                <a16:creationId xmlns:a16="http://schemas.microsoft.com/office/drawing/2014/main" id="{BFFA6D4C-84A0-4F59-94C9-B4338414A00F}"/>
              </a:ext>
            </a:extLst>
          </p:cNvPr>
          <p:cNvSpPr/>
          <p:nvPr/>
        </p:nvSpPr>
        <p:spPr>
          <a:xfrm>
            <a:off x="6551750" y="4642292"/>
            <a:ext cx="1081187" cy="648712"/>
          </a:xfrm>
          <a:custGeom>
            <a:avLst/>
            <a:gdLst>
              <a:gd name="connsiteX0" fmla="*/ 0 w 1081187"/>
              <a:gd name="connsiteY0" fmla="*/ 0 h 648712"/>
              <a:gd name="connsiteX1" fmla="*/ 1081187 w 1081187"/>
              <a:gd name="connsiteY1" fmla="*/ 0 h 648712"/>
              <a:gd name="connsiteX2" fmla="*/ 1081187 w 1081187"/>
              <a:gd name="connsiteY2" fmla="*/ 648712 h 648712"/>
              <a:gd name="connsiteX3" fmla="*/ 0 w 1081187"/>
              <a:gd name="connsiteY3" fmla="*/ 648712 h 648712"/>
              <a:gd name="connsiteX4" fmla="*/ 0 w 1081187"/>
              <a:gd name="connsiteY4" fmla="*/ 0 h 648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1187" h="648712">
                <a:moveTo>
                  <a:pt x="0" y="0"/>
                </a:moveTo>
                <a:lnTo>
                  <a:pt x="1081187" y="0"/>
                </a:lnTo>
                <a:lnTo>
                  <a:pt x="1081187" y="648712"/>
                </a:lnTo>
                <a:lnTo>
                  <a:pt x="0" y="64871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9530" tIns="49530" rIns="49530" bIns="49530" numCol="1" spcCol="1270" anchor="ctr" anchorCtr="0">
            <a:noAutofit/>
          </a:bodyPr>
          <a:lstStyle/>
          <a:p>
            <a:pPr marL="0" lvl="0" indent="0" algn="ctr" defTabSz="5778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300" b="0" i="0" u="none" kern="1200" dirty="0" err="1"/>
              <a:t>Mfg_Year</a:t>
            </a:r>
            <a:endParaRPr lang="en-US" sz="1300" kern="1200" dirty="0"/>
          </a:p>
        </p:txBody>
      </p:sp>
      <p:sp>
        <p:nvSpPr>
          <p:cNvPr id="11" name="자유형: 도형 10">
            <a:extLst>
              <a:ext uri="{FF2B5EF4-FFF2-40B4-BE49-F238E27FC236}">
                <a16:creationId xmlns:a16="http://schemas.microsoft.com/office/drawing/2014/main" id="{B293F4FD-CED6-4E3F-9186-5203997B8D52}"/>
              </a:ext>
            </a:extLst>
          </p:cNvPr>
          <p:cNvSpPr/>
          <p:nvPr/>
        </p:nvSpPr>
        <p:spPr>
          <a:xfrm>
            <a:off x="1717919" y="3142568"/>
            <a:ext cx="1081187" cy="648712"/>
          </a:xfrm>
          <a:custGeom>
            <a:avLst/>
            <a:gdLst>
              <a:gd name="connsiteX0" fmla="*/ 0 w 1081187"/>
              <a:gd name="connsiteY0" fmla="*/ 0 h 648712"/>
              <a:gd name="connsiteX1" fmla="*/ 1081187 w 1081187"/>
              <a:gd name="connsiteY1" fmla="*/ 0 h 648712"/>
              <a:gd name="connsiteX2" fmla="*/ 1081187 w 1081187"/>
              <a:gd name="connsiteY2" fmla="*/ 648712 h 648712"/>
              <a:gd name="connsiteX3" fmla="*/ 0 w 1081187"/>
              <a:gd name="connsiteY3" fmla="*/ 648712 h 648712"/>
              <a:gd name="connsiteX4" fmla="*/ 0 w 1081187"/>
              <a:gd name="connsiteY4" fmla="*/ 0 h 648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1187" h="648712">
                <a:moveTo>
                  <a:pt x="0" y="0"/>
                </a:moveTo>
                <a:lnTo>
                  <a:pt x="1081187" y="0"/>
                </a:lnTo>
                <a:lnTo>
                  <a:pt x="1081187" y="648712"/>
                </a:lnTo>
                <a:lnTo>
                  <a:pt x="0" y="64871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9530" tIns="49530" rIns="49530" bIns="49530" numCol="1" spcCol="1270" anchor="ctr" anchorCtr="0">
            <a:noAutofit/>
          </a:bodyPr>
          <a:lstStyle/>
          <a:p>
            <a:pPr marL="0" lvl="0" indent="0" algn="ctr" defTabSz="5778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300" b="0" i="0" u="none" kern="1200"/>
              <a:t>KM</a:t>
            </a:r>
            <a:endParaRPr lang="en-US" sz="1300" kern="1200"/>
          </a:p>
        </p:txBody>
      </p:sp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AD67C8DB-3775-45A1-BD57-91E881D75DC1}"/>
              </a:ext>
            </a:extLst>
          </p:cNvPr>
          <p:cNvSpPr/>
          <p:nvPr/>
        </p:nvSpPr>
        <p:spPr>
          <a:xfrm>
            <a:off x="11033291" y="6051072"/>
            <a:ext cx="1081187" cy="648712"/>
          </a:xfrm>
          <a:custGeom>
            <a:avLst/>
            <a:gdLst>
              <a:gd name="connsiteX0" fmla="*/ 0 w 1081187"/>
              <a:gd name="connsiteY0" fmla="*/ 0 h 648712"/>
              <a:gd name="connsiteX1" fmla="*/ 1081187 w 1081187"/>
              <a:gd name="connsiteY1" fmla="*/ 0 h 648712"/>
              <a:gd name="connsiteX2" fmla="*/ 1081187 w 1081187"/>
              <a:gd name="connsiteY2" fmla="*/ 648712 h 648712"/>
              <a:gd name="connsiteX3" fmla="*/ 0 w 1081187"/>
              <a:gd name="connsiteY3" fmla="*/ 648712 h 648712"/>
              <a:gd name="connsiteX4" fmla="*/ 0 w 1081187"/>
              <a:gd name="connsiteY4" fmla="*/ 0 h 648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1187" h="648712">
                <a:moveTo>
                  <a:pt x="0" y="0"/>
                </a:moveTo>
                <a:lnTo>
                  <a:pt x="1081187" y="0"/>
                </a:lnTo>
                <a:lnTo>
                  <a:pt x="1081187" y="648712"/>
                </a:lnTo>
                <a:lnTo>
                  <a:pt x="0" y="648712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9530" tIns="49530" rIns="49530" bIns="49530" numCol="1" spcCol="1270" anchor="ctr" anchorCtr="0">
            <a:noAutofit/>
          </a:bodyPr>
          <a:lstStyle/>
          <a:p>
            <a:pPr marL="0" lvl="0" indent="0" algn="ctr" defTabSz="5778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300" b="0" i="0" u="none" kern="1200"/>
              <a:t>Fuel_Type</a:t>
            </a:r>
            <a:endParaRPr lang="en-US" sz="1300" kern="1200"/>
          </a:p>
        </p:txBody>
      </p:sp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AD01E795-BF40-4462-AE7B-E8C0DF4D0897}"/>
              </a:ext>
            </a:extLst>
          </p:cNvPr>
          <p:cNvSpPr/>
          <p:nvPr/>
        </p:nvSpPr>
        <p:spPr>
          <a:xfrm>
            <a:off x="7802058" y="3911933"/>
            <a:ext cx="1081187" cy="648712"/>
          </a:xfrm>
          <a:custGeom>
            <a:avLst/>
            <a:gdLst>
              <a:gd name="connsiteX0" fmla="*/ 0 w 1081187"/>
              <a:gd name="connsiteY0" fmla="*/ 0 h 648712"/>
              <a:gd name="connsiteX1" fmla="*/ 1081187 w 1081187"/>
              <a:gd name="connsiteY1" fmla="*/ 0 h 648712"/>
              <a:gd name="connsiteX2" fmla="*/ 1081187 w 1081187"/>
              <a:gd name="connsiteY2" fmla="*/ 648712 h 648712"/>
              <a:gd name="connsiteX3" fmla="*/ 0 w 1081187"/>
              <a:gd name="connsiteY3" fmla="*/ 648712 h 648712"/>
              <a:gd name="connsiteX4" fmla="*/ 0 w 1081187"/>
              <a:gd name="connsiteY4" fmla="*/ 0 h 648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1187" h="648712">
                <a:moveTo>
                  <a:pt x="0" y="0"/>
                </a:moveTo>
                <a:lnTo>
                  <a:pt x="1081187" y="0"/>
                </a:lnTo>
                <a:lnTo>
                  <a:pt x="1081187" y="648712"/>
                </a:lnTo>
                <a:lnTo>
                  <a:pt x="0" y="64871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9530" tIns="49530" rIns="49530" bIns="49530" numCol="1" spcCol="1270" anchor="ctr" anchorCtr="0">
            <a:noAutofit/>
          </a:bodyPr>
          <a:lstStyle/>
          <a:p>
            <a:pPr marL="0" lvl="0" indent="0" algn="ctr" defTabSz="5778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300" b="0" i="0" u="none" kern="1200"/>
              <a:t>HP</a:t>
            </a:r>
            <a:endParaRPr lang="en-US" sz="1300" kern="1200"/>
          </a:p>
        </p:txBody>
      </p:sp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EC158852-A41A-4EDA-A725-23739F86CFC8}"/>
              </a:ext>
            </a:extLst>
          </p:cNvPr>
          <p:cNvSpPr/>
          <p:nvPr/>
        </p:nvSpPr>
        <p:spPr>
          <a:xfrm>
            <a:off x="6532380" y="5402360"/>
            <a:ext cx="1081187" cy="648712"/>
          </a:xfrm>
          <a:custGeom>
            <a:avLst/>
            <a:gdLst>
              <a:gd name="connsiteX0" fmla="*/ 0 w 1081187"/>
              <a:gd name="connsiteY0" fmla="*/ 0 h 648712"/>
              <a:gd name="connsiteX1" fmla="*/ 1081187 w 1081187"/>
              <a:gd name="connsiteY1" fmla="*/ 0 h 648712"/>
              <a:gd name="connsiteX2" fmla="*/ 1081187 w 1081187"/>
              <a:gd name="connsiteY2" fmla="*/ 648712 h 648712"/>
              <a:gd name="connsiteX3" fmla="*/ 0 w 1081187"/>
              <a:gd name="connsiteY3" fmla="*/ 648712 h 648712"/>
              <a:gd name="connsiteX4" fmla="*/ 0 w 1081187"/>
              <a:gd name="connsiteY4" fmla="*/ 0 h 648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1187" h="648712">
                <a:moveTo>
                  <a:pt x="0" y="0"/>
                </a:moveTo>
                <a:lnTo>
                  <a:pt x="1081187" y="0"/>
                </a:lnTo>
                <a:lnTo>
                  <a:pt x="1081187" y="648712"/>
                </a:lnTo>
                <a:lnTo>
                  <a:pt x="0" y="64871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9530" tIns="49530" rIns="49530" bIns="49530" numCol="1" spcCol="1270" anchor="ctr" anchorCtr="0">
            <a:noAutofit/>
          </a:bodyPr>
          <a:lstStyle/>
          <a:p>
            <a:pPr marL="0" lvl="0" indent="0" algn="ctr" defTabSz="5778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300" b="0" i="0" u="none" kern="1200" dirty="0" err="1"/>
              <a:t>Met_Color</a:t>
            </a:r>
            <a:endParaRPr lang="en-US" sz="1300" kern="1200" dirty="0"/>
          </a:p>
        </p:txBody>
      </p:sp>
      <p:sp>
        <p:nvSpPr>
          <p:cNvPr id="15" name="자유형: 도형 14">
            <a:extLst>
              <a:ext uri="{FF2B5EF4-FFF2-40B4-BE49-F238E27FC236}">
                <a16:creationId xmlns:a16="http://schemas.microsoft.com/office/drawing/2014/main" id="{F217EBDC-F20C-4759-BE7E-9048AB846CAD}"/>
              </a:ext>
            </a:extLst>
          </p:cNvPr>
          <p:cNvSpPr/>
          <p:nvPr/>
        </p:nvSpPr>
        <p:spPr>
          <a:xfrm>
            <a:off x="7807467" y="3127861"/>
            <a:ext cx="1081187" cy="648712"/>
          </a:xfrm>
          <a:custGeom>
            <a:avLst/>
            <a:gdLst>
              <a:gd name="connsiteX0" fmla="*/ 0 w 1081187"/>
              <a:gd name="connsiteY0" fmla="*/ 0 h 648712"/>
              <a:gd name="connsiteX1" fmla="*/ 1081187 w 1081187"/>
              <a:gd name="connsiteY1" fmla="*/ 0 h 648712"/>
              <a:gd name="connsiteX2" fmla="*/ 1081187 w 1081187"/>
              <a:gd name="connsiteY2" fmla="*/ 648712 h 648712"/>
              <a:gd name="connsiteX3" fmla="*/ 0 w 1081187"/>
              <a:gd name="connsiteY3" fmla="*/ 648712 h 648712"/>
              <a:gd name="connsiteX4" fmla="*/ 0 w 1081187"/>
              <a:gd name="connsiteY4" fmla="*/ 0 h 648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1187" h="648712">
                <a:moveTo>
                  <a:pt x="0" y="0"/>
                </a:moveTo>
                <a:lnTo>
                  <a:pt x="1081187" y="0"/>
                </a:lnTo>
                <a:lnTo>
                  <a:pt x="1081187" y="648712"/>
                </a:lnTo>
                <a:lnTo>
                  <a:pt x="0" y="64871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9530" tIns="49530" rIns="49530" bIns="49530" numCol="1" spcCol="1270" anchor="ctr" anchorCtr="0">
            <a:noAutofit/>
          </a:bodyPr>
          <a:lstStyle/>
          <a:p>
            <a:pPr marL="0" lvl="0" indent="0" algn="ctr" defTabSz="5778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300" b="0" i="0" u="none" kern="1200"/>
              <a:t>Color</a:t>
            </a:r>
            <a:endParaRPr lang="en-US" sz="1300" kern="1200"/>
          </a:p>
        </p:txBody>
      </p:sp>
      <p:sp>
        <p:nvSpPr>
          <p:cNvPr id="16" name="자유형: 도형 15">
            <a:extLst>
              <a:ext uri="{FF2B5EF4-FFF2-40B4-BE49-F238E27FC236}">
                <a16:creationId xmlns:a16="http://schemas.microsoft.com/office/drawing/2014/main" id="{1DB7A3A1-231B-4B46-8894-DDEB24920C7F}"/>
              </a:ext>
            </a:extLst>
          </p:cNvPr>
          <p:cNvSpPr/>
          <p:nvPr/>
        </p:nvSpPr>
        <p:spPr>
          <a:xfrm>
            <a:off x="10933693" y="3561872"/>
            <a:ext cx="1081187" cy="648712"/>
          </a:xfrm>
          <a:custGeom>
            <a:avLst/>
            <a:gdLst>
              <a:gd name="connsiteX0" fmla="*/ 0 w 1081187"/>
              <a:gd name="connsiteY0" fmla="*/ 0 h 648712"/>
              <a:gd name="connsiteX1" fmla="*/ 1081187 w 1081187"/>
              <a:gd name="connsiteY1" fmla="*/ 0 h 648712"/>
              <a:gd name="connsiteX2" fmla="*/ 1081187 w 1081187"/>
              <a:gd name="connsiteY2" fmla="*/ 648712 h 648712"/>
              <a:gd name="connsiteX3" fmla="*/ 0 w 1081187"/>
              <a:gd name="connsiteY3" fmla="*/ 648712 h 648712"/>
              <a:gd name="connsiteX4" fmla="*/ 0 w 1081187"/>
              <a:gd name="connsiteY4" fmla="*/ 0 h 648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1187" h="648712">
                <a:moveTo>
                  <a:pt x="0" y="0"/>
                </a:moveTo>
                <a:lnTo>
                  <a:pt x="1081187" y="0"/>
                </a:lnTo>
                <a:lnTo>
                  <a:pt x="1081187" y="648712"/>
                </a:lnTo>
                <a:lnTo>
                  <a:pt x="0" y="648712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9530" tIns="49530" rIns="49530" bIns="49530" numCol="1" spcCol="1270" anchor="ctr" anchorCtr="0">
            <a:noAutofit/>
          </a:bodyPr>
          <a:lstStyle/>
          <a:p>
            <a:pPr marL="0" lvl="0" indent="0" algn="ctr" defTabSz="5778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300" b="0" i="0" u="none" kern="1200"/>
              <a:t>Automatic</a:t>
            </a:r>
            <a:endParaRPr lang="en-US" sz="1300" kern="1200"/>
          </a:p>
        </p:txBody>
      </p:sp>
      <p:sp>
        <p:nvSpPr>
          <p:cNvPr id="17" name="자유형: 도형 16">
            <a:extLst>
              <a:ext uri="{FF2B5EF4-FFF2-40B4-BE49-F238E27FC236}">
                <a16:creationId xmlns:a16="http://schemas.microsoft.com/office/drawing/2014/main" id="{7A5BFD3D-6B8F-48F0-89E8-05778BDCE9FD}"/>
              </a:ext>
            </a:extLst>
          </p:cNvPr>
          <p:cNvSpPr/>
          <p:nvPr/>
        </p:nvSpPr>
        <p:spPr>
          <a:xfrm>
            <a:off x="7811693" y="4671002"/>
            <a:ext cx="1081187" cy="648712"/>
          </a:xfrm>
          <a:custGeom>
            <a:avLst/>
            <a:gdLst>
              <a:gd name="connsiteX0" fmla="*/ 0 w 1081187"/>
              <a:gd name="connsiteY0" fmla="*/ 0 h 648712"/>
              <a:gd name="connsiteX1" fmla="*/ 1081187 w 1081187"/>
              <a:gd name="connsiteY1" fmla="*/ 0 h 648712"/>
              <a:gd name="connsiteX2" fmla="*/ 1081187 w 1081187"/>
              <a:gd name="connsiteY2" fmla="*/ 648712 h 648712"/>
              <a:gd name="connsiteX3" fmla="*/ 0 w 1081187"/>
              <a:gd name="connsiteY3" fmla="*/ 648712 h 648712"/>
              <a:gd name="connsiteX4" fmla="*/ 0 w 1081187"/>
              <a:gd name="connsiteY4" fmla="*/ 0 h 648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1187" h="648712">
                <a:moveTo>
                  <a:pt x="0" y="0"/>
                </a:moveTo>
                <a:lnTo>
                  <a:pt x="1081187" y="0"/>
                </a:lnTo>
                <a:lnTo>
                  <a:pt x="1081187" y="648712"/>
                </a:lnTo>
                <a:lnTo>
                  <a:pt x="0" y="64871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9530" tIns="49530" rIns="49530" bIns="49530" numCol="1" spcCol="1270" anchor="ctr" anchorCtr="0">
            <a:noAutofit/>
          </a:bodyPr>
          <a:lstStyle/>
          <a:p>
            <a:pPr marL="0" lvl="0" indent="0" algn="ctr" defTabSz="5778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300" b="0" i="0" u="none" kern="1200"/>
              <a:t>CC</a:t>
            </a:r>
            <a:endParaRPr lang="en-US" sz="1300" kern="1200"/>
          </a:p>
        </p:txBody>
      </p:sp>
      <p:sp>
        <p:nvSpPr>
          <p:cNvPr id="18" name="자유형: 도형 17">
            <a:extLst>
              <a:ext uri="{FF2B5EF4-FFF2-40B4-BE49-F238E27FC236}">
                <a16:creationId xmlns:a16="http://schemas.microsoft.com/office/drawing/2014/main" id="{DE9C0A56-1716-402A-AB22-7F0F885949C5}"/>
              </a:ext>
            </a:extLst>
          </p:cNvPr>
          <p:cNvSpPr/>
          <p:nvPr/>
        </p:nvSpPr>
        <p:spPr>
          <a:xfrm>
            <a:off x="7811692" y="5435923"/>
            <a:ext cx="1081187" cy="648712"/>
          </a:xfrm>
          <a:custGeom>
            <a:avLst/>
            <a:gdLst>
              <a:gd name="connsiteX0" fmla="*/ 0 w 1081187"/>
              <a:gd name="connsiteY0" fmla="*/ 0 h 648712"/>
              <a:gd name="connsiteX1" fmla="*/ 1081187 w 1081187"/>
              <a:gd name="connsiteY1" fmla="*/ 0 h 648712"/>
              <a:gd name="connsiteX2" fmla="*/ 1081187 w 1081187"/>
              <a:gd name="connsiteY2" fmla="*/ 648712 h 648712"/>
              <a:gd name="connsiteX3" fmla="*/ 0 w 1081187"/>
              <a:gd name="connsiteY3" fmla="*/ 648712 h 648712"/>
              <a:gd name="connsiteX4" fmla="*/ 0 w 1081187"/>
              <a:gd name="connsiteY4" fmla="*/ 0 h 648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1187" h="648712">
                <a:moveTo>
                  <a:pt x="0" y="0"/>
                </a:moveTo>
                <a:lnTo>
                  <a:pt x="1081187" y="0"/>
                </a:lnTo>
                <a:lnTo>
                  <a:pt x="1081187" y="648712"/>
                </a:lnTo>
                <a:lnTo>
                  <a:pt x="0" y="64871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9530" tIns="49530" rIns="49530" bIns="49530" numCol="1" spcCol="1270" anchor="ctr" anchorCtr="0">
            <a:noAutofit/>
          </a:bodyPr>
          <a:lstStyle/>
          <a:p>
            <a:pPr marL="0" lvl="0" indent="0" algn="ctr" defTabSz="5778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300" b="0" i="0" u="none" kern="1200"/>
              <a:t>Doors</a:t>
            </a:r>
            <a:endParaRPr lang="en-US" sz="1300" kern="1200"/>
          </a:p>
        </p:txBody>
      </p:sp>
      <p:sp>
        <p:nvSpPr>
          <p:cNvPr id="19" name="자유형: 도형 18">
            <a:extLst>
              <a:ext uri="{FF2B5EF4-FFF2-40B4-BE49-F238E27FC236}">
                <a16:creationId xmlns:a16="http://schemas.microsoft.com/office/drawing/2014/main" id="{CBF8C279-AEDC-48C7-B188-A88B3729AD3F}"/>
              </a:ext>
            </a:extLst>
          </p:cNvPr>
          <p:cNvSpPr/>
          <p:nvPr/>
        </p:nvSpPr>
        <p:spPr>
          <a:xfrm>
            <a:off x="9733643" y="3618817"/>
            <a:ext cx="1081187" cy="648712"/>
          </a:xfrm>
          <a:custGeom>
            <a:avLst/>
            <a:gdLst>
              <a:gd name="connsiteX0" fmla="*/ 0 w 1081187"/>
              <a:gd name="connsiteY0" fmla="*/ 0 h 648712"/>
              <a:gd name="connsiteX1" fmla="*/ 1081187 w 1081187"/>
              <a:gd name="connsiteY1" fmla="*/ 0 h 648712"/>
              <a:gd name="connsiteX2" fmla="*/ 1081187 w 1081187"/>
              <a:gd name="connsiteY2" fmla="*/ 648712 h 648712"/>
              <a:gd name="connsiteX3" fmla="*/ 0 w 1081187"/>
              <a:gd name="connsiteY3" fmla="*/ 648712 h 648712"/>
              <a:gd name="connsiteX4" fmla="*/ 0 w 1081187"/>
              <a:gd name="connsiteY4" fmla="*/ 0 h 648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1187" h="648712">
                <a:moveTo>
                  <a:pt x="0" y="0"/>
                </a:moveTo>
                <a:lnTo>
                  <a:pt x="1081187" y="0"/>
                </a:lnTo>
                <a:lnTo>
                  <a:pt x="1081187" y="648712"/>
                </a:lnTo>
                <a:lnTo>
                  <a:pt x="0" y="648712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9530" tIns="49530" rIns="49530" bIns="49530" numCol="1" spcCol="1270" anchor="ctr" anchorCtr="0">
            <a:noAutofit/>
          </a:bodyPr>
          <a:lstStyle/>
          <a:p>
            <a:pPr marL="0" lvl="0" indent="0" algn="ctr" defTabSz="5778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300" b="0" i="0" u="none" kern="1200"/>
              <a:t>Cylinders</a:t>
            </a:r>
            <a:endParaRPr lang="en-US" sz="1300" kern="1200"/>
          </a:p>
        </p:txBody>
      </p:sp>
      <p:sp>
        <p:nvSpPr>
          <p:cNvPr id="20" name="자유형: 도형 19">
            <a:extLst>
              <a:ext uri="{FF2B5EF4-FFF2-40B4-BE49-F238E27FC236}">
                <a16:creationId xmlns:a16="http://schemas.microsoft.com/office/drawing/2014/main" id="{ACF56D80-2B76-4644-AB18-AF6B9E3EE4FF}"/>
              </a:ext>
            </a:extLst>
          </p:cNvPr>
          <p:cNvSpPr/>
          <p:nvPr/>
        </p:nvSpPr>
        <p:spPr>
          <a:xfrm>
            <a:off x="9733643" y="2731022"/>
            <a:ext cx="1081187" cy="648712"/>
          </a:xfrm>
          <a:custGeom>
            <a:avLst/>
            <a:gdLst>
              <a:gd name="connsiteX0" fmla="*/ 0 w 1081187"/>
              <a:gd name="connsiteY0" fmla="*/ 0 h 648712"/>
              <a:gd name="connsiteX1" fmla="*/ 1081187 w 1081187"/>
              <a:gd name="connsiteY1" fmla="*/ 0 h 648712"/>
              <a:gd name="connsiteX2" fmla="*/ 1081187 w 1081187"/>
              <a:gd name="connsiteY2" fmla="*/ 648712 h 648712"/>
              <a:gd name="connsiteX3" fmla="*/ 0 w 1081187"/>
              <a:gd name="connsiteY3" fmla="*/ 648712 h 648712"/>
              <a:gd name="connsiteX4" fmla="*/ 0 w 1081187"/>
              <a:gd name="connsiteY4" fmla="*/ 0 h 648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1187" h="648712">
                <a:moveTo>
                  <a:pt x="0" y="0"/>
                </a:moveTo>
                <a:lnTo>
                  <a:pt x="1081187" y="0"/>
                </a:lnTo>
                <a:lnTo>
                  <a:pt x="1081187" y="648712"/>
                </a:lnTo>
                <a:lnTo>
                  <a:pt x="0" y="648712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9530" tIns="49530" rIns="49530" bIns="49530" numCol="1" spcCol="1270" anchor="ctr" anchorCtr="0">
            <a:noAutofit/>
          </a:bodyPr>
          <a:lstStyle/>
          <a:p>
            <a:pPr marL="0" lvl="0" indent="0" algn="ctr" defTabSz="5778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300" b="0" i="0" u="none" kern="1200" dirty="0"/>
              <a:t>Gears</a:t>
            </a:r>
            <a:endParaRPr lang="en-US" sz="1300" kern="1200" dirty="0"/>
          </a:p>
        </p:txBody>
      </p:sp>
      <p:sp>
        <p:nvSpPr>
          <p:cNvPr id="21" name="자유형: 도형 20">
            <a:extLst>
              <a:ext uri="{FF2B5EF4-FFF2-40B4-BE49-F238E27FC236}">
                <a16:creationId xmlns:a16="http://schemas.microsoft.com/office/drawing/2014/main" id="{54DC8416-35C8-406E-8BD3-B6B2390A1B48}"/>
              </a:ext>
            </a:extLst>
          </p:cNvPr>
          <p:cNvSpPr/>
          <p:nvPr/>
        </p:nvSpPr>
        <p:spPr>
          <a:xfrm>
            <a:off x="6576556" y="3849045"/>
            <a:ext cx="1081187" cy="648712"/>
          </a:xfrm>
          <a:custGeom>
            <a:avLst/>
            <a:gdLst>
              <a:gd name="connsiteX0" fmla="*/ 0 w 1081187"/>
              <a:gd name="connsiteY0" fmla="*/ 0 h 648712"/>
              <a:gd name="connsiteX1" fmla="*/ 1081187 w 1081187"/>
              <a:gd name="connsiteY1" fmla="*/ 0 h 648712"/>
              <a:gd name="connsiteX2" fmla="*/ 1081187 w 1081187"/>
              <a:gd name="connsiteY2" fmla="*/ 648712 h 648712"/>
              <a:gd name="connsiteX3" fmla="*/ 0 w 1081187"/>
              <a:gd name="connsiteY3" fmla="*/ 648712 h 648712"/>
              <a:gd name="connsiteX4" fmla="*/ 0 w 1081187"/>
              <a:gd name="connsiteY4" fmla="*/ 0 h 648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1187" h="648712">
                <a:moveTo>
                  <a:pt x="0" y="0"/>
                </a:moveTo>
                <a:lnTo>
                  <a:pt x="1081187" y="0"/>
                </a:lnTo>
                <a:lnTo>
                  <a:pt x="1081187" y="648712"/>
                </a:lnTo>
                <a:lnTo>
                  <a:pt x="0" y="64871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9530" tIns="49530" rIns="49530" bIns="49530" numCol="1" spcCol="1270" anchor="ctr" anchorCtr="0">
            <a:noAutofit/>
          </a:bodyPr>
          <a:lstStyle/>
          <a:p>
            <a:pPr marL="0" lvl="0" indent="0" algn="ctr" defTabSz="5778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300" b="0" i="0" u="none" kern="1200"/>
              <a:t>Quarterly_Tax</a:t>
            </a:r>
            <a:endParaRPr lang="en-US" sz="1300" kern="1200"/>
          </a:p>
        </p:txBody>
      </p:sp>
      <p:sp>
        <p:nvSpPr>
          <p:cNvPr id="22" name="자유형: 도형 21">
            <a:extLst>
              <a:ext uri="{FF2B5EF4-FFF2-40B4-BE49-F238E27FC236}">
                <a16:creationId xmlns:a16="http://schemas.microsoft.com/office/drawing/2014/main" id="{4E2BECE2-5FCB-4370-B08C-EB18714D0F7B}"/>
              </a:ext>
            </a:extLst>
          </p:cNvPr>
          <p:cNvSpPr/>
          <p:nvPr/>
        </p:nvSpPr>
        <p:spPr>
          <a:xfrm>
            <a:off x="1717919" y="4690512"/>
            <a:ext cx="1081187" cy="648712"/>
          </a:xfrm>
          <a:custGeom>
            <a:avLst/>
            <a:gdLst>
              <a:gd name="connsiteX0" fmla="*/ 0 w 1081187"/>
              <a:gd name="connsiteY0" fmla="*/ 0 h 648712"/>
              <a:gd name="connsiteX1" fmla="*/ 1081187 w 1081187"/>
              <a:gd name="connsiteY1" fmla="*/ 0 h 648712"/>
              <a:gd name="connsiteX2" fmla="*/ 1081187 w 1081187"/>
              <a:gd name="connsiteY2" fmla="*/ 648712 h 648712"/>
              <a:gd name="connsiteX3" fmla="*/ 0 w 1081187"/>
              <a:gd name="connsiteY3" fmla="*/ 648712 h 648712"/>
              <a:gd name="connsiteX4" fmla="*/ 0 w 1081187"/>
              <a:gd name="connsiteY4" fmla="*/ 0 h 648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1187" h="648712">
                <a:moveTo>
                  <a:pt x="0" y="0"/>
                </a:moveTo>
                <a:lnTo>
                  <a:pt x="1081187" y="0"/>
                </a:lnTo>
                <a:lnTo>
                  <a:pt x="1081187" y="648712"/>
                </a:lnTo>
                <a:lnTo>
                  <a:pt x="0" y="64871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9530" tIns="49530" rIns="49530" bIns="49530" numCol="1" spcCol="1270" anchor="ctr" anchorCtr="0">
            <a:noAutofit/>
          </a:bodyPr>
          <a:lstStyle/>
          <a:p>
            <a:pPr marL="0" lvl="0" indent="0" algn="ctr" defTabSz="5778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300" b="0" i="0" u="none" kern="1200" dirty="0"/>
              <a:t>Weight</a:t>
            </a:r>
            <a:endParaRPr lang="en-US" sz="1300" kern="1200" dirty="0"/>
          </a:p>
        </p:txBody>
      </p:sp>
      <p:sp>
        <p:nvSpPr>
          <p:cNvPr id="23" name="자유형: 도형 22">
            <a:extLst>
              <a:ext uri="{FF2B5EF4-FFF2-40B4-BE49-F238E27FC236}">
                <a16:creationId xmlns:a16="http://schemas.microsoft.com/office/drawing/2014/main" id="{D8F19814-9402-4136-9DB8-2A9981534E61}"/>
              </a:ext>
            </a:extLst>
          </p:cNvPr>
          <p:cNvSpPr/>
          <p:nvPr/>
        </p:nvSpPr>
        <p:spPr>
          <a:xfrm>
            <a:off x="2935989" y="5402360"/>
            <a:ext cx="1081187" cy="648712"/>
          </a:xfrm>
          <a:custGeom>
            <a:avLst/>
            <a:gdLst>
              <a:gd name="connsiteX0" fmla="*/ 0 w 1081187"/>
              <a:gd name="connsiteY0" fmla="*/ 0 h 648712"/>
              <a:gd name="connsiteX1" fmla="*/ 1081187 w 1081187"/>
              <a:gd name="connsiteY1" fmla="*/ 0 h 648712"/>
              <a:gd name="connsiteX2" fmla="*/ 1081187 w 1081187"/>
              <a:gd name="connsiteY2" fmla="*/ 648712 h 648712"/>
              <a:gd name="connsiteX3" fmla="*/ 0 w 1081187"/>
              <a:gd name="connsiteY3" fmla="*/ 648712 h 648712"/>
              <a:gd name="connsiteX4" fmla="*/ 0 w 1081187"/>
              <a:gd name="connsiteY4" fmla="*/ 0 h 648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1187" h="648712">
                <a:moveTo>
                  <a:pt x="0" y="0"/>
                </a:moveTo>
                <a:lnTo>
                  <a:pt x="1081187" y="0"/>
                </a:lnTo>
                <a:lnTo>
                  <a:pt x="1081187" y="648712"/>
                </a:lnTo>
                <a:lnTo>
                  <a:pt x="0" y="64871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9530" tIns="49530" rIns="49530" bIns="49530" numCol="1" spcCol="1270" anchor="ctr" anchorCtr="0">
            <a:noAutofit/>
          </a:bodyPr>
          <a:lstStyle/>
          <a:p>
            <a:pPr marL="0" lvl="0" indent="0" algn="ctr" defTabSz="5778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300" b="0" i="0" u="none" kern="1200" dirty="0" err="1"/>
              <a:t>Mfr_Guarantee</a:t>
            </a:r>
            <a:endParaRPr lang="en-US" sz="1300" kern="1200" dirty="0"/>
          </a:p>
        </p:txBody>
      </p:sp>
      <p:sp>
        <p:nvSpPr>
          <p:cNvPr id="24" name="자유형: 도형 23">
            <a:extLst>
              <a:ext uri="{FF2B5EF4-FFF2-40B4-BE49-F238E27FC236}">
                <a16:creationId xmlns:a16="http://schemas.microsoft.com/office/drawing/2014/main" id="{A0556BA2-2189-49E6-9EFB-7E2A4AD4C0AC}"/>
              </a:ext>
            </a:extLst>
          </p:cNvPr>
          <p:cNvSpPr/>
          <p:nvPr/>
        </p:nvSpPr>
        <p:spPr>
          <a:xfrm>
            <a:off x="10933693" y="4359111"/>
            <a:ext cx="1081187" cy="648712"/>
          </a:xfrm>
          <a:custGeom>
            <a:avLst/>
            <a:gdLst>
              <a:gd name="connsiteX0" fmla="*/ 0 w 1081187"/>
              <a:gd name="connsiteY0" fmla="*/ 0 h 648712"/>
              <a:gd name="connsiteX1" fmla="*/ 1081187 w 1081187"/>
              <a:gd name="connsiteY1" fmla="*/ 0 h 648712"/>
              <a:gd name="connsiteX2" fmla="*/ 1081187 w 1081187"/>
              <a:gd name="connsiteY2" fmla="*/ 648712 h 648712"/>
              <a:gd name="connsiteX3" fmla="*/ 0 w 1081187"/>
              <a:gd name="connsiteY3" fmla="*/ 648712 h 648712"/>
              <a:gd name="connsiteX4" fmla="*/ 0 w 1081187"/>
              <a:gd name="connsiteY4" fmla="*/ 0 h 648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1187" h="648712">
                <a:moveTo>
                  <a:pt x="0" y="0"/>
                </a:moveTo>
                <a:lnTo>
                  <a:pt x="1081187" y="0"/>
                </a:lnTo>
                <a:lnTo>
                  <a:pt x="1081187" y="648712"/>
                </a:lnTo>
                <a:lnTo>
                  <a:pt x="0" y="648712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9530" tIns="49530" rIns="49530" bIns="49530" numCol="1" spcCol="1270" anchor="ctr" anchorCtr="0">
            <a:noAutofit/>
          </a:bodyPr>
          <a:lstStyle/>
          <a:p>
            <a:pPr marL="0" lvl="0" indent="0" algn="ctr" defTabSz="5778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300" b="0" i="0" u="none" kern="1200" dirty="0" err="1"/>
              <a:t>BOVAG_Guarantee</a:t>
            </a:r>
            <a:endParaRPr lang="en-US" sz="1300" kern="1200" dirty="0"/>
          </a:p>
        </p:txBody>
      </p:sp>
      <p:sp>
        <p:nvSpPr>
          <p:cNvPr id="25" name="자유형: 도형 24">
            <a:extLst>
              <a:ext uri="{FF2B5EF4-FFF2-40B4-BE49-F238E27FC236}">
                <a16:creationId xmlns:a16="http://schemas.microsoft.com/office/drawing/2014/main" id="{762BA9B8-8418-431A-AE16-ED23715E4DAB}"/>
              </a:ext>
            </a:extLst>
          </p:cNvPr>
          <p:cNvSpPr/>
          <p:nvPr/>
        </p:nvSpPr>
        <p:spPr>
          <a:xfrm>
            <a:off x="6561144" y="3088977"/>
            <a:ext cx="1081187" cy="648712"/>
          </a:xfrm>
          <a:custGeom>
            <a:avLst/>
            <a:gdLst>
              <a:gd name="connsiteX0" fmla="*/ 0 w 1081187"/>
              <a:gd name="connsiteY0" fmla="*/ 0 h 648712"/>
              <a:gd name="connsiteX1" fmla="*/ 1081187 w 1081187"/>
              <a:gd name="connsiteY1" fmla="*/ 0 h 648712"/>
              <a:gd name="connsiteX2" fmla="*/ 1081187 w 1081187"/>
              <a:gd name="connsiteY2" fmla="*/ 648712 h 648712"/>
              <a:gd name="connsiteX3" fmla="*/ 0 w 1081187"/>
              <a:gd name="connsiteY3" fmla="*/ 648712 h 648712"/>
              <a:gd name="connsiteX4" fmla="*/ 0 w 1081187"/>
              <a:gd name="connsiteY4" fmla="*/ 0 h 648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1187" h="648712">
                <a:moveTo>
                  <a:pt x="0" y="0"/>
                </a:moveTo>
                <a:lnTo>
                  <a:pt x="1081187" y="0"/>
                </a:lnTo>
                <a:lnTo>
                  <a:pt x="1081187" y="648712"/>
                </a:lnTo>
                <a:lnTo>
                  <a:pt x="0" y="64871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9530" tIns="49530" rIns="49530" bIns="49530" numCol="1" spcCol="1270" anchor="ctr" anchorCtr="0">
            <a:noAutofit/>
          </a:bodyPr>
          <a:lstStyle/>
          <a:p>
            <a:pPr marL="0" lvl="0" indent="0" algn="ctr" defTabSz="5778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300" b="0" i="0" u="none" kern="1200"/>
              <a:t>Guarantee_Period</a:t>
            </a:r>
            <a:endParaRPr lang="en-US" sz="1300" kern="1200"/>
          </a:p>
        </p:txBody>
      </p:sp>
      <p:sp>
        <p:nvSpPr>
          <p:cNvPr id="26" name="자유형: 도형 25">
            <a:extLst>
              <a:ext uri="{FF2B5EF4-FFF2-40B4-BE49-F238E27FC236}">
                <a16:creationId xmlns:a16="http://schemas.microsoft.com/office/drawing/2014/main" id="{14C50768-232E-4D3D-9B50-452B3EA01E1F}"/>
              </a:ext>
            </a:extLst>
          </p:cNvPr>
          <p:cNvSpPr/>
          <p:nvPr/>
        </p:nvSpPr>
        <p:spPr>
          <a:xfrm>
            <a:off x="4125356" y="5381628"/>
            <a:ext cx="1081187" cy="648712"/>
          </a:xfrm>
          <a:custGeom>
            <a:avLst/>
            <a:gdLst>
              <a:gd name="connsiteX0" fmla="*/ 0 w 1081187"/>
              <a:gd name="connsiteY0" fmla="*/ 0 h 648712"/>
              <a:gd name="connsiteX1" fmla="*/ 1081187 w 1081187"/>
              <a:gd name="connsiteY1" fmla="*/ 0 h 648712"/>
              <a:gd name="connsiteX2" fmla="*/ 1081187 w 1081187"/>
              <a:gd name="connsiteY2" fmla="*/ 648712 h 648712"/>
              <a:gd name="connsiteX3" fmla="*/ 0 w 1081187"/>
              <a:gd name="connsiteY3" fmla="*/ 648712 h 648712"/>
              <a:gd name="connsiteX4" fmla="*/ 0 w 1081187"/>
              <a:gd name="connsiteY4" fmla="*/ 0 h 648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1187" h="648712">
                <a:moveTo>
                  <a:pt x="0" y="0"/>
                </a:moveTo>
                <a:lnTo>
                  <a:pt x="1081187" y="0"/>
                </a:lnTo>
                <a:lnTo>
                  <a:pt x="1081187" y="648712"/>
                </a:lnTo>
                <a:lnTo>
                  <a:pt x="0" y="64871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9530" tIns="49530" rIns="49530" bIns="49530" numCol="1" spcCol="1270" anchor="ctr" anchorCtr="0">
            <a:noAutofit/>
          </a:bodyPr>
          <a:lstStyle/>
          <a:p>
            <a:pPr marL="0" lvl="0" indent="0" algn="ctr" defTabSz="5778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300" b="0" i="0" u="none" kern="1200" dirty="0"/>
              <a:t>ABS</a:t>
            </a:r>
            <a:endParaRPr lang="en-US" sz="1300" kern="1200" dirty="0"/>
          </a:p>
        </p:txBody>
      </p:sp>
      <p:sp>
        <p:nvSpPr>
          <p:cNvPr id="27" name="자유형: 도형 26">
            <a:extLst>
              <a:ext uri="{FF2B5EF4-FFF2-40B4-BE49-F238E27FC236}">
                <a16:creationId xmlns:a16="http://schemas.microsoft.com/office/drawing/2014/main" id="{A779F423-DA10-4825-A4C8-0F6C12A980E4}"/>
              </a:ext>
            </a:extLst>
          </p:cNvPr>
          <p:cNvSpPr/>
          <p:nvPr/>
        </p:nvSpPr>
        <p:spPr>
          <a:xfrm>
            <a:off x="2953650" y="3127861"/>
            <a:ext cx="1081187" cy="648712"/>
          </a:xfrm>
          <a:custGeom>
            <a:avLst/>
            <a:gdLst>
              <a:gd name="connsiteX0" fmla="*/ 0 w 1081187"/>
              <a:gd name="connsiteY0" fmla="*/ 0 h 648712"/>
              <a:gd name="connsiteX1" fmla="*/ 1081187 w 1081187"/>
              <a:gd name="connsiteY1" fmla="*/ 0 h 648712"/>
              <a:gd name="connsiteX2" fmla="*/ 1081187 w 1081187"/>
              <a:gd name="connsiteY2" fmla="*/ 648712 h 648712"/>
              <a:gd name="connsiteX3" fmla="*/ 0 w 1081187"/>
              <a:gd name="connsiteY3" fmla="*/ 648712 h 648712"/>
              <a:gd name="connsiteX4" fmla="*/ 0 w 1081187"/>
              <a:gd name="connsiteY4" fmla="*/ 0 h 648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1187" h="648712">
                <a:moveTo>
                  <a:pt x="0" y="0"/>
                </a:moveTo>
                <a:lnTo>
                  <a:pt x="1081187" y="0"/>
                </a:lnTo>
                <a:lnTo>
                  <a:pt x="1081187" y="648712"/>
                </a:lnTo>
                <a:lnTo>
                  <a:pt x="0" y="64871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9530" tIns="49530" rIns="49530" bIns="49530" numCol="1" spcCol="1270" anchor="ctr" anchorCtr="0">
            <a:noAutofit/>
          </a:bodyPr>
          <a:lstStyle/>
          <a:p>
            <a:pPr marL="0" lvl="0" indent="0" algn="ctr" defTabSz="5778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300" b="0" i="0" u="none" kern="1200" dirty="0"/>
              <a:t>Airbag_1</a:t>
            </a:r>
            <a:endParaRPr lang="en-US" sz="1300" kern="1200" dirty="0"/>
          </a:p>
        </p:txBody>
      </p:sp>
      <p:sp>
        <p:nvSpPr>
          <p:cNvPr id="28" name="자유형: 도형 27">
            <a:extLst>
              <a:ext uri="{FF2B5EF4-FFF2-40B4-BE49-F238E27FC236}">
                <a16:creationId xmlns:a16="http://schemas.microsoft.com/office/drawing/2014/main" id="{AA9FD57B-4B24-4D03-B090-9F291C519E4D}"/>
              </a:ext>
            </a:extLst>
          </p:cNvPr>
          <p:cNvSpPr/>
          <p:nvPr/>
        </p:nvSpPr>
        <p:spPr>
          <a:xfrm>
            <a:off x="4142957" y="3127861"/>
            <a:ext cx="1081187" cy="648712"/>
          </a:xfrm>
          <a:custGeom>
            <a:avLst/>
            <a:gdLst>
              <a:gd name="connsiteX0" fmla="*/ 0 w 1081187"/>
              <a:gd name="connsiteY0" fmla="*/ 0 h 648712"/>
              <a:gd name="connsiteX1" fmla="*/ 1081187 w 1081187"/>
              <a:gd name="connsiteY1" fmla="*/ 0 h 648712"/>
              <a:gd name="connsiteX2" fmla="*/ 1081187 w 1081187"/>
              <a:gd name="connsiteY2" fmla="*/ 648712 h 648712"/>
              <a:gd name="connsiteX3" fmla="*/ 0 w 1081187"/>
              <a:gd name="connsiteY3" fmla="*/ 648712 h 648712"/>
              <a:gd name="connsiteX4" fmla="*/ 0 w 1081187"/>
              <a:gd name="connsiteY4" fmla="*/ 0 h 648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1187" h="648712">
                <a:moveTo>
                  <a:pt x="0" y="0"/>
                </a:moveTo>
                <a:lnTo>
                  <a:pt x="1081187" y="0"/>
                </a:lnTo>
                <a:lnTo>
                  <a:pt x="1081187" y="648712"/>
                </a:lnTo>
                <a:lnTo>
                  <a:pt x="0" y="64871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9530" tIns="49530" rIns="49530" bIns="49530" numCol="1" spcCol="1270" anchor="ctr" anchorCtr="0">
            <a:noAutofit/>
          </a:bodyPr>
          <a:lstStyle/>
          <a:p>
            <a:pPr marL="0" lvl="0" indent="0" algn="ctr" defTabSz="5778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300" b="0" i="0" u="none" kern="1200"/>
              <a:t>Airbag_2</a:t>
            </a:r>
            <a:endParaRPr lang="en-US" sz="1300" kern="1200"/>
          </a:p>
        </p:txBody>
      </p:sp>
      <p:sp>
        <p:nvSpPr>
          <p:cNvPr id="29" name="자유형: 도형 28">
            <a:extLst>
              <a:ext uri="{FF2B5EF4-FFF2-40B4-BE49-F238E27FC236}">
                <a16:creationId xmlns:a16="http://schemas.microsoft.com/office/drawing/2014/main" id="{3A0CC3DB-5B7E-4D73-A59F-58FBC7585B10}"/>
              </a:ext>
            </a:extLst>
          </p:cNvPr>
          <p:cNvSpPr/>
          <p:nvPr/>
        </p:nvSpPr>
        <p:spPr>
          <a:xfrm>
            <a:off x="5362957" y="4643291"/>
            <a:ext cx="1081187" cy="648712"/>
          </a:xfrm>
          <a:custGeom>
            <a:avLst/>
            <a:gdLst>
              <a:gd name="connsiteX0" fmla="*/ 0 w 1081187"/>
              <a:gd name="connsiteY0" fmla="*/ 0 h 648712"/>
              <a:gd name="connsiteX1" fmla="*/ 1081187 w 1081187"/>
              <a:gd name="connsiteY1" fmla="*/ 0 h 648712"/>
              <a:gd name="connsiteX2" fmla="*/ 1081187 w 1081187"/>
              <a:gd name="connsiteY2" fmla="*/ 648712 h 648712"/>
              <a:gd name="connsiteX3" fmla="*/ 0 w 1081187"/>
              <a:gd name="connsiteY3" fmla="*/ 648712 h 648712"/>
              <a:gd name="connsiteX4" fmla="*/ 0 w 1081187"/>
              <a:gd name="connsiteY4" fmla="*/ 0 h 648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1187" h="648712">
                <a:moveTo>
                  <a:pt x="0" y="0"/>
                </a:moveTo>
                <a:lnTo>
                  <a:pt x="1081187" y="0"/>
                </a:lnTo>
                <a:lnTo>
                  <a:pt x="1081187" y="648712"/>
                </a:lnTo>
                <a:lnTo>
                  <a:pt x="0" y="64871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9530" tIns="49530" rIns="49530" bIns="49530" numCol="1" spcCol="1270" anchor="ctr" anchorCtr="0">
            <a:noAutofit/>
          </a:bodyPr>
          <a:lstStyle/>
          <a:p>
            <a:pPr marL="0" lvl="0" indent="0" algn="ctr" defTabSz="5778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300" b="0" i="0" u="none" kern="1200"/>
              <a:t>Airco</a:t>
            </a:r>
            <a:endParaRPr lang="en-US" sz="1300" kern="1200"/>
          </a:p>
        </p:txBody>
      </p:sp>
      <p:sp>
        <p:nvSpPr>
          <p:cNvPr id="30" name="자유형: 도형 29">
            <a:extLst>
              <a:ext uri="{FF2B5EF4-FFF2-40B4-BE49-F238E27FC236}">
                <a16:creationId xmlns:a16="http://schemas.microsoft.com/office/drawing/2014/main" id="{5EB7F07B-2D42-4CB2-9EA0-8E36BE541F84}"/>
              </a:ext>
            </a:extLst>
          </p:cNvPr>
          <p:cNvSpPr/>
          <p:nvPr/>
        </p:nvSpPr>
        <p:spPr>
          <a:xfrm>
            <a:off x="2948795" y="3886930"/>
            <a:ext cx="1081187" cy="648712"/>
          </a:xfrm>
          <a:custGeom>
            <a:avLst/>
            <a:gdLst>
              <a:gd name="connsiteX0" fmla="*/ 0 w 1081187"/>
              <a:gd name="connsiteY0" fmla="*/ 0 h 648712"/>
              <a:gd name="connsiteX1" fmla="*/ 1081187 w 1081187"/>
              <a:gd name="connsiteY1" fmla="*/ 0 h 648712"/>
              <a:gd name="connsiteX2" fmla="*/ 1081187 w 1081187"/>
              <a:gd name="connsiteY2" fmla="*/ 648712 h 648712"/>
              <a:gd name="connsiteX3" fmla="*/ 0 w 1081187"/>
              <a:gd name="connsiteY3" fmla="*/ 648712 h 648712"/>
              <a:gd name="connsiteX4" fmla="*/ 0 w 1081187"/>
              <a:gd name="connsiteY4" fmla="*/ 0 h 648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1187" h="648712">
                <a:moveTo>
                  <a:pt x="0" y="0"/>
                </a:moveTo>
                <a:lnTo>
                  <a:pt x="1081187" y="0"/>
                </a:lnTo>
                <a:lnTo>
                  <a:pt x="1081187" y="648712"/>
                </a:lnTo>
                <a:lnTo>
                  <a:pt x="0" y="64871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9530" tIns="49530" rIns="49530" bIns="49530" numCol="1" spcCol="1270" anchor="ctr" anchorCtr="0">
            <a:noAutofit/>
          </a:bodyPr>
          <a:lstStyle/>
          <a:p>
            <a:pPr marL="0" lvl="0" indent="0" algn="ctr" defTabSz="5778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300" b="0" i="0" u="none" kern="1200" dirty="0" err="1"/>
              <a:t>Automatic_airco</a:t>
            </a:r>
            <a:endParaRPr lang="en-US" sz="1300" kern="1200" dirty="0"/>
          </a:p>
        </p:txBody>
      </p:sp>
      <p:sp>
        <p:nvSpPr>
          <p:cNvPr id="31" name="자유형: 도형 30">
            <a:extLst>
              <a:ext uri="{FF2B5EF4-FFF2-40B4-BE49-F238E27FC236}">
                <a16:creationId xmlns:a16="http://schemas.microsoft.com/office/drawing/2014/main" id="{A229036C-9628-4516-946F-2D07F872E2AE}"/>
              </a:ext>
            </a:extLst>
          </p:cNvPr>
          <p:cNvSpPr/>
          <p:nvPr/>
        </p:nvSpPr>
        <p:spPr>
          <a:xfrm>
            <a:off x="4151483" y="3894088"/>
            <a:ext cx="1081187" cy="648712"/>
          </a:xfrm>
          <a:custGeom>
            <a:avLst/>
            <a:gdLst>
              <a:gd name="connsiteX0" fmla="*/ 0 w 1081187"/>
              <a:gd name="connsiteY0" fmla="*/ 0 h 648712"/>
              <a:gd name="connsiteX1" fmla="*/ 1081187 w 1081187"/>
              <a:gd name="connsiteY1" fmla="*/ 0 h 648712"/>
              <a:gd name="connsiteX2" fmla="*/ 1081187 w 1081187"/>
              <a:gd name="connsiteY2" fmla="*/ 648712 h 648712"/>
              <a:gd name="connsiteX3" fmla="*/ 0 w 1081187"/>
              <a:gd name="connsiteY3" fmla="*/ 648712 h 648712"/>
              <a:gd name="connsiteX4" fmla="*/ 0 w 1081187"/>
              <a:gd name="connsiteY4" fmla="*/ 0 h 648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1187" h="648712">
                <a:moveTo>
                  <a:pt x="0" y="0"/>
                </a:moveTo>
                <a:lnTo>
                  <a:pt x="1081187" y="0"/>
                </a:lnTo>
                <a:lnTo>
                  <a:pt x="1081187" y="648712"/>
                </a:lnTo>
                <a:lnTo>
                  <a:pt x="0" y="64871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9530" tIns="49530" rIns="49530" bIns="49530" numCol="1" spcCol="1270" anchor="ctr" anchorCtr="0">
            <a:noAutofit/>
          </a:bodyPr>
          <a:lstStyle/>
          <a:p>
            <a:pPr marL="0" lvl="0" indent="0" algn="ctr" defTabSz="5778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300" b="0" i="0" u="none" kern="1200"/>
              <a:t>Boardcomputer</a:t>
            </a:r>
            <a:endParaRPr lang="en-US" sz="1300" kern="1200"/>
          </a:p>
        </p:txBody>
      </p:sp>
      <p:sp>
        <p:nvSpPr>
          <p:cNvPr id="32" name="자유형: 도형 31">
            <a:extLst>
              <a:ext uri="{FF2B5EF4-FFF2-40B4-BE49-F238E27FC236}">
                <a16:creationId xmlns:a16="http://schemas.microsoft.com/office/drawing/2014/main" id="{056F66E1-250F-4E97-8634-2B06A93B5EBD}"/>
              </a:ext>
            </a:extLst>
          </p:cNvPr>
          <p:cNvSpPr/>
          <p:nvPr/>
        </p:nvSpPr>
        <p:spPr>
          <a:xfrm>
            <a:off x="5345645" y="3843005"/>
            <a:ext cx="1081187" cy="648712"/>
          </a:xfrm>
          <a:custGeom>
            <a:avLst/>
            <a:gdLst>
              <a:gd name="connsiteX0" fmla="*/ 0 w 1081187"/>
              <a:gd name="connsiteY0" fmla="*/ 0 h 648712"/>
              <a:gd name="connsiteX1" fmla="*/ 1081187 w 1081187"/>
              <a:gd name="connsiteY1" fmla="*/ 0 h 648712"/>
              <a:gd name="connsiteX2" fmla="*/ 1081187 w 1081187"/>
              <a:gd name="connsiteY2" fmla="*/ 648712 h 648712"/>
              <a:gd name="connsiteX3" fmla="*/ 0 w 1081187"/>
              <a:gd name="connsiteY3" fmla="*/ 648712 h 648712"/>
              <a:gd name="connsiteX4" fmla="*/ 0 w 1081187"/>
              <a:gd name="connsiteY4" fmla="*/ 0 h 648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1187" h="648712">
                <a:moveTo>
                  <a:pt x="0" y="0"/>
                </a:moveTo>
                <a:lnTo>
                  <a:pt x="1081187" y="0"/>
                </a:lnTo>
                <a:lnTo>
                  <a:pt x="1081187" y="648712"/>
                </a:lnTo>
                <a:lnTo>
                  <a:pt x="0" y="64871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9530" tIns="49530" rIns="49530" bIns="49530" numCol="1" spcCol="1270" anchor="ctr" anchorCtr="0">
            <a:noAutofit/>
          </a:bodyPr>
          <a:lstStyle/>
          <a:p>
            <a:pPr marL="0" lvl="0" indent="0" algn="ctr" defTabSz="5778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300" b="0" i="0" u="none" kern="1200"/>
              <a:t>CD_Player</a:t>
            </a:r>
            <a:endParaRPr lang="en-US" sz="1300" kern="1200"/>
          </a:p>
        </p:txBody>
      </p:sp>
      <p:sp>
        <p:nvSpPr>
          <p:cNvPr id="33" name="자유형: 도형 32">
            <a:extLst>
              <a:ext uri="{FF2B5EF4-FFF2-40B4-BE49-F238E27FC236}">
                <a16:creationId xmlns:a16="http://schemas.microsoft.com/office/drawing/2014/main" id="{84A7E514-6FD6-4573-AA08-051A648426DE}"/>
              </a:ext>
            </a:extLst>
          </p:cNvPr>
          <p:cNvSpPr/>
          <p:nvPr/>
        </p:nvSpPr>
        <p:spPr>
          <a:xfrm>
            <a:off x="2948795" y="4632281"/>
            <a:ext cx="1081187" cy="648712"/>
          </a:xfrm>
          <a:custGeom>
            <a:avLst/>
            <a:gdLst>
              <a:gd name="connsiteX0" fmla="*/ 0 w 1081187"/>
              <a:gd name="connsiteY0" fmla="*/ 0 h 648712"/>
              <a:gd name="connsiteX1" fmla="*/ 1081187 w 1081187"/>
              <a:gd name="connsiteY1" fmla="*/ 0 h 648712"/>
              <a:gd name="connsiteX2" fmla="*/ 1081187 w 1081187"/>
              <a:gd name="connsiteY2" fmla="*/ 648712 h 648712"/>
              <a:gd name="connsiteX3" fmla="*/ 0 w 1081187"/>
              <a:gd name="connsiteY3" fmla="*/ 648712 h 648712"/>
              <a:gd name="connsiteX4" fmla="*/ 0 w 1081187"/>
              <a:gd name="connsiteY4" fmla="*/ 0 h 648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1187" h="648712">
                <a:moveTo>
                  <a:pt x="0" y="0"/>
                </a:moveTo>
                <a:lnTo>
                  <a:pt x="1081187" y="0"/>
                </a:lnTo>
                <a:lnTo>
                  <a:pt x="1081187" y="648712"/>
                </a:lnTo>
                <a:lnTo>
                  <a:pt x="0" y="64871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9530" tIns="49530" rIns="49530" bIns="49530" numCol="1" spcCol="1270" anchor="ctr" anchorCtr="0">
            <a:noAutofit/>
          </a:bodyPr>
          <a:lstStyle/>
          <a:p>
            <a:pPr marL="0" lvl="0" indent="0" algn="ctr" defTabSz="5778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300" b="0" i="0" u="none" kern="1200"/>
              <a:t>Central_Lock</a:t>
            </a:r>
            <a:endParaRPr lang="en-US" sz="1300" kern="1200"/>
          </a:p>
        </p:txBody>
      </p:sp>
      <p:sp>
        <p:nvSpPr>
          <p:cNvPr id="34" name="자유형: 도형 33">
            <a:extLst>
              <a:ext uri="{FF2B5EF4-FFF2-40B4-BE49-F238E27FC236}">
                <a16:creationId xmlns:a16="http://schemas.microsoft.com/office/drawing/2014/main" id="{4E229F0C-0FAB-4AF8-902C-EE36D567595B}"/>
              </a:ext>
            </a:extLst>
          </p:cNvPr>
          <p:cNvSpPr/>
          <p:nvPr/>
        </p:nvSpPr>
        <p:spPr>
          <a:xfrm>
            <a:off x="5316655" y="6126979"/>
            <a:ext cx="1081187" cy="648712"/>
          </a:xfrm>
          <a:custGeom>
            <a:avLst/>
            <a:gdLst>
              <a:gd name="connsiteX0" fmla="*/ 0 w 1081187"/>
              <a:gd name="connsiteY0" fmla="*/ 0 h 648712"/>
              <a:gd name="connsiteX1" fmla="*/ 1081187 w 1081187"/>
              <a:gd name="connsiteY1" fmla="*/ 0 h 648712"/>
              <a:gd name="connsiteX2" fmla="*/ 1081187 w 1081187"/>
              <a:gd name="connsiteY2" fmla="*/ 648712 h 648712"/>
              <a:gd name="connsiteX3" fmla="*/ 0 w 1081187"/>
              <a:gd name="connsiteY3" fmla="*/ 648712 h 648712"/>
              <a:gd name="connsiteX4" fmla="*/ 0 w 1081187"/>
              <a:gd name="connsiteY4" fmla="*/ 0 h 648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1187" h="648712">
                <a:moveTo>
                  <a:pt x="0" y="0"/>
                </a:moveTo>
                <a:lnTo>
                  <a:pt x="1081187" y="0"/>
                </a:lnTo>
                <a:lnTo>
                  <a:pt x="1081187" y="648712"/>
                </a:lnTo>
                <a:lnTo>
                  <a:pt x="0" y="64871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9530" tIns="49530" rIns="49530" bIns="49530" numCol="1" spcCol="1270" anchor="ctr" anchorCtr="0">
            <a:noAutofit/>
          </a:bodyPr>
          <a:lstStyle/>
          <a:p>
            <a:pPr marL="0" lvl="0" indent="0" algn="ctr" defTabSz="5778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300" b="0" i="0" u="none" kern="1200" dirty="0" err="1"/>
              <a:t>Powered_Windows</a:t>
            </a:r>
            <a:endParaRPr lang="en-US" sz="1300" kern="1200" dirty="0"/>
          </a:p>
        </p:txBody>
      </p:sp>
      <p:sp>
        <p:nvSpPr>
          <p:cNvPr id="35" name="자유형: 도형 34">
            <a:extLst>
              <a:ext uri="{FF2B5EF4-FFF2-40B4-BE49-F238E27FC236}">
                <a16:creationId xmlns:a16="http://schemas.microsoft.com/office/drawing/2014/main" id="{BB66C921-858D-4203-A126-DA1A51409F32}"/>
              </a:ext>
            </a:extLst>
          </p:cNvPr>
          <p:cNvSpPr/>
          <p:nvPr/>
        </p:nvSpPr>
        <p:spPr>
          <a:xfrm>
            <a:off x="4170072" y="4660315"/>
            <a:ext cx="1081187" cy="648712"/>
          </a:xfrm>
          <a:custGeom>
            <a:avLst/>
            <a:gdLst>
              <a:gd name="connsiteX0" fmla="*/ 0 w 1081187"/>
              <a:gd name="connsiteY0" fmla="*/ 0 h 648712"/>
              <a:gd name="connsiteX1" fmla="*/ 1081187 w 1081187"/>
              <a:gd name="connsiteY1" fmla="*/ 0 h 648712"/>
              <a:gd name="connsiteX2" fmla="*/ 1081187 w 1081187"/>
              <a:gd name="connsiteY2" fmla="*/ 648712 h 648712"/>
              <a:gd name="connsiteX3" fmla="*/ 0 w 1081187"/>
              <a:gd name="connsiteY3" fmla="*/ 648712 h 648712"/>
              <a:gd name="connsiteX4" fmla="*/ 0 w 1081187"/>
              <a:gd name="connsiteY4" fmla="*/ 0 h 648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1187" h="648712">
                <a:moveTo>
                  <a:pt x="0" y="0"/>
                </a:moveTo>
                <a:lnTo>
                  <a:pt x="1081187" y="0"/>
                </a:lnTo>
                <a:lnTo>
                  <a:pt x="1081187" y="648712"/>
                </a:lnTo>
                <a:lnTo>
                  <a:pt x="0" y="64871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9530" tIns="49530" rIns="49530" bIns="49530" numCol="1" spcCol="1270" anchor="ctr" anchorCtr="0">
            <a:noAutofit/>
          </a:bodyPr>
          <a:lstStyle/>
          <a:p>
            <a:pPr marL="0" lvl="0" indent="0" algn="ctr" defTabSz="5778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300" b="0" i="0" u="none" kern="1200"/>
              <a:t>Power_Steering</a:t>
            </a:r>
            <a:endParaRPr lang="en-US" sz="1300" kern="1200"/>
          </a:p>
        </p:txBody>
      </p:sp>
      <p:sp>
        <p:nvSpPr>
          <p:cNvPr id="36" name="자유형: 도형 35">
            <a:extLst>
              <a:ext uri="{FF2B5EF4-FFF2-40B4-BE49-F238E27FC236}">
                <a16:creationId xmlns:a16="http://schemas.microsoft.com/office/drawing/2014/main" id="{2273960C-3B3B-457A-848D-FB00DB6FE760}"/>
              </a:ext>
            </a:extLst>
          </p:cNvPr>
          <p:cNvSpPr/>
          <p:nvPr/>
        </p:nvSpPr>
        <p:spPr>
          <a:xfrm>
            <a:off x="9821457" y="6019450"/>
            <a:ext cx="1081187" cy="648712"/>
          </a:xfrm>
          <a:custGeom>
            <a:avLst/>
            <a:gdLst>
              <a:gd name="connsiteX0" fmla="*/ 0 w 1081187"/>
              <a:gd name="connsiteY0" fmla="*/ 0 h 648712"/>
              <a:gd name="connsiteX1" fmla="*/ 1081187 w 1081187"/>
              <a:gd name="connsiteY1" fmla="*/ 0 h 648712"/>
              <a:gd name="connsiteX2" fmla="*/ 1081187 w 1081187"/>
              <a:gd name="connsiteY2" fmla="*/ 648712 h 648712"/>
              <a:gd name="connsiteX3" fmla="*/ 0 w 1081187"/>
              <a:gd name="connsiteY3" fmla="*/ 648712 h 648712"/>
              <a:gd name="connsiteX4" fmla="*/ 0 w 1081187"/>
              <a:gd name="connsiteY4" fmla="*/ 0 h 648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1187" h="648712">
                <a:moveTo>
                  <a:pt x="0" y="0"/>
                </a:moveTo>
                <a:lnTo>
                  <a:pt x="1081187" y="0"/>
                </a:lnTo>
                <a:lnTo>
                  <a:pt x="1081187" y="648712"/>
                </a:lnTo>
                <a:lnTo>
                  <a:pt x="0" y="648712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9530" tIns="49530" rIns="49530" bIns="49530" numCol="1" spcCol="1270" anchor="ctr" anchorCtr="0">
            <a:noAutofit/>
          </a:bodyPr>
          <a:lstStyle/>
          <a:p>
            <a:pPr marL="0" lvl="0" indent="0" algn="ctr" defTabSz="5778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300" b="0" i="0" u="none" kern="1200"/>
              <a:t>Radio</a:t>
            </a:r>
            <a:endParaRPr lang="en-US" sz="1300" kern="1200"/>
          </a:p>
        </p:txBody>
      </p:sp>
      <p:sp>
        <p:nvSpPr>
          <p:cNvPr id="37" name="자유형: 도형 36">
            <a:extLst>
              <a:ext uri="{FF2B5EF4-FFF2-40B4-BE49-F238E27FC236}">
                <a16:creationId xmlns:a16="http://schemas.microsoft.com/office/drawing/2014/main" id="{D3BA07D4-A74B-4F61-82A2-B7814E2E6EFF}"/>
              </a:ext>
            </a:extLst>
          </p:cNvPr>
          <p:cNvSpPr/>
          <p:nvPr/>
        </p:nvSpPr>
        <p:spPr>
          <a:xfrm>
            <a:off x="4122214" y="6158721"/>
            <a:ext cx="1081187" cy="648712"/>
          </a:xfrm>
          <a:custGeom>
            <a:avLst/>
            <a:gdLst>
              <a:gd name="connsiteX0" fmla="*/ 0 w 1081187"/>
              <a:gd name="connsiteY0" fmla="*/ 0 h 648712"/>
              <a:gd name="connsiteX1" fmla="*/ 1081187 w 1081187"/>
              <a:gd name="connsiteY1" fmla="*/ 0 h 648712"/>
              <a:gd name="connsiteX2" fmla="*/ 1081187 w 1081187"/>
              <a:gd name="connsiteY2" fmla="*/ 648712 h 648712"/>
              <a:gd name="connsiteX3" fmla="*/ 0 w 1081187"/>
              <a:gd name="connsiteY3" fmla="*/ 648712 h 648712"/>
              <a:gd name="connsiteX4" fmla="*/ 0 w 1081187"/>
              <a:gd name="connsiteY4" fmla="*/ 0 h 648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1187" h="648712">
                <a:moveTo>
                  <a:pt x="0" y="0"/>
                </a:moveTo>
                <a:lnTo>
                  <a:pt x="1081187" y="0"/>
                </a:lnTo>
                <a:lnTo>
                  <a:pt x="1081187" y="648712"/>
                </a:lnTo>
                <a:lnTo>
                  <a:pt x="0" y="64871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9530" tIns="49530" rIns="49530" bIns="49530" numCol="1" spcCol="1270" anchor="ctr" anchorCtr="0">
            <a:noAutofit/>
          </a:bodyPr>
          <a:lstStyle/>
          <a:p>
            <a:pPr marL="0" lvl="0" indent="0" algn="ctr" defTabSz="5778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300" b="0" i="0" u="none" kern="1200" dirty="0" err="1"/>
              <a:t>Mistlamps</a:t>
            </a:r>
            <a:endParaRPr lang="en-US" sz="1300" kern="1200" dirty="0"/>
          </a:p>
        </p:txBody>
      </p:sp>
      <p:sp>
        <p:nvSpPr>
          <p:cNvPr id="38" name="자유형: 도형 37">
            <a:extLst>
              <a:ext uri="{FF2B5EF4-FFF2-40B4-BE49-F238E27FC236}">
                <a16:creationId xmlns:a16="http://schemas.microsoft.com/office/drawing/2014/main" id="{94D524B0-F80C-4B14-B8F9-7F9186524D26}"/>
              </a:ext>
            </a:extLst>
          </p:cNvPr>
          <p:cNvSpPr/>
          <p:nvPr/>
        </p:nvSpPr>
        <p:spPr>
          <a:xfrm>
            <a:off x="5310241" y="5381628"/>
            <a:ext cx="1081187" cy="648712"/>
          </a:xfrm>
          <a:custGeom>
            <a:avLst/>
            <a:gdLst>
              <a:gd name="connsiteX0" fmla="*/ 0 w 1081187"/>
              <a:gd name="connsiteY0" fmla="*/ 0 h 648712"/>
              <a:gd name="connsiteX1" fmla="*/ 1081187 w 1081187"/>
              <a:gd name="connsiteY1" fmla="*/ 0 h 648712"/>
              <a:gd name="connsiteX2" fmla="*/ 1081187 w 1081187"/>
              <a:gd name="connsiteY2" fmla="*/ 648712 h 648712"/>
              <a:gd name="connsiteX3" fmla="*/ 0 w 1081187"/>
              <a:gd name="connsiteY3" fmla="*/ 648712 h 648712"/>
              <a:gd name="connsiteX4" fmla="*/ 0 w 1081187"/>
              <a:gd name="connsiteY4" fmla="*/ 0 h 648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1187" h="648712">
                <a:moveTo>
                  <a:pt x="0" y="0"/>
                </a:moveTo>
                <a:lnTo>
                  <a:pt x="1081187" y="0"/>
                </a:lnTo>
                <a:lnTo>
                  <a:pt x="1081187" y="648712"/>
                </a:lnTo>
                <a:lnTo>
                  <a:pt x="0" y="64871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9530" tIns="49530" rIns="49530" bIns="49530" numCol="1" spcCol="1270" anchor="ctr" anchorCtr="0">
            <a:noAutofit/>
          </a:bodyPr>
          <a:lstStyle/>
          <a:p>
            <a:pPr marL="0" lvl="0" indent="0" algn="ctr" defTabSz="5778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300" b="0" i="0" u="none" kern="1200" dirty="0" err="1"/>
              <a:t>Sport_Model</a:t>
            </a:r>
            <a:endParaRPr lang="en-US" sz="1300" kern="1200" dirty="0"/>
          </a:p>
        </p:txBody>
      </p:sp>
      <p:sp>
        <p:nvSpPr>
          <p:cNvPr id="39" name="자유형: 도형 38">
            <a:extLst>
              <a:ext uri="{FF2B5EF4-FFF2-40B4-BE49-F238E27FC236}">
                <a16:creationId xmlns:a16="http://schemas.microsoft.com/office/drawing/2014/main" id="{7352CB4F-6601-4FFD-8AAB-C4DDAC378F81}"/>
              </a:ext>
            </a:extLst>
          </p:cNvPr>
          <p:cNvSpPr/>
          <p:nvPr/>
        </p:nvSpPr>
        <p:spPr>
          <a:xfrm>
            <a:off x="5345645" y="3142568"/>
            <a:ext cx="1081187" cy="648712"/>
          </a:xfrm>
          <a:custGeom>
            <a:avLst/>
            <a:gdLst>
              <a:gd name="connsiteX0" fmla="*/ 0 w 1081187"/>
              <a:gd name="connsiteY0" fmla="*/ 0 h 648712"/>
              <a:gd name="connsiteX1" fmla="*/ 1081187 w 1081187"/>
              <a:gd name="connsiteY1" fmla="*/ 0 h 648712"/>
              <a:gd name="connsiteX2" fmla="*/ 1081187 w 1081187"/>
              <a:gd name="connsiteY2" fmla="*/ 648712 h 648712"/>
              <a:gd name="connsiteX3" fmla="*/ 0 w 1081187"/>
              <a:gd name="connsiteY3" fmla="*/ 648712 h 648712"/>
              <a:gd name="connsiteX4" fmla="*/ 0 w 1081187"/>
              <a:gd name="connsiteY4" fmla="*/ 0 h 648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1187" h="648712">
                <a:moveTo>
                  <a:pt x="0" y="0"/>
                </a:moveTo>
                <a:lnTo>
                  <a:pt x="1081187" y="0"/>
                </a:lnTo>
                <a:lnTo>
                  <a:pt x="1081187" y="648712"/>
                </a:lnTo>
                <a:lnTo>
                  <a:pt x="0" y="64871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9530" tIns="49530" rIns="49530" bIns="49530" numCol="1" spcCol="1270" anchor="ctr" anchorCtr="0">
            <a:noAutofit/>
          </a:bodyPr>
          <a:lstStyle/>
          <a:p>
            <a:pPr marL="0" lvl="0" indent="0" algn="ctr" defTabSz="5778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300" b="0" i="0" u="none" kern="1200" dirty="0" err="1"/>
              <a:t>Backseat_Divider</a:t>
            </a:r>
            <a:endParaRPr lang="en-US" sz="1300" kern="1200" dirty="0"/>
          </a:p>
        </p:txBody>
      </p:sp>
      <p:sp>
        <p:nvSpPr>
          <p:cNvPr id="40" name="자유형: 도형 39">
            <a:extLst>
              <a:ext uri="{FF2B5EF4-FFF2-40B4-BE49-F238E27FC236}">
                <a16:creationId xmlns:a16="http://schemas.microsoft.com/office/drawing/2014/main" id="{3B49F0A6-5F48-4F75-9022-47D63D217A92}"/>
              </a:ext>
            </a:extLst>
          </p:cNvPr>
          <p:cNvSpPr/>
          <p:nvPr/>
        </p:nvSpPr>
        <p:spPr>
          <a:xfrm>
            <a:off x="6532380" y="6161429"/>
            <a:ext cx="1081187" cy="648712"/>
          </a:xfrm>
          <a:custGeom>
            <a:avLst/>
            <a:gdLst>
              <a:gd name="connsiteX0" fmla="*/ 0 w 1081187"/>
              <a:gd name="connsiteY0" fmla="*/ 0 h 648712"/>
              <a:gd name="connsiteX1" fmla="*/ 1081187 w 1081187"/>
              <a:gd name="connsiteY1" fmla="*/ 0 h 648712"/>
              <a:gd name="connsiteX2" fmla="*/ 1081187 w 1081187"/>
              <a:gd name="connsiteY2" fmla="*/ 648712 h 648712"/>
              <a:gd name="connsiteX3" fmla="*/ 0 w 1081187"/>
              <a:gd name="connsiteY3" fmla="*/ 648712 h 648712"/>
              <a:gd name="connsiteX4" fmla="*/ 0 w 1081187"/>
              <a:gd name="connsiteY4" fmla="*/ 0 h 648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1187" h="648712">
                <a:moveTo>
                  <a:pt x="0" y="0"/>
                </a:moveTo>
                <a:lnTo>
                  <a:pt x="1081187" y="0"/>
                </a:lnTo>
                <a:lnTo>
                  <a:pt x="1081187" y="648712"/>
                </a:lnTo>
                <a:lnTo>
                  <a:pt x="0" y="64871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9530" tIns="49530" rIns="49530" bIns="49530" numCol="1" spcCol="1270" anchor="ctr" anchorCtr="0">
            <a:noAutofit/>
          </a:bodyPr>
          <a:lstStyle/>
          <a:p>
            <a:pPr marL="0" lvl="0" indent="0" algn="ctr" defTabSz="5778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300" b="0" i="0" u="none" kern="1200" dirty="0" err="1"/>
              <a:t>Metallic_Rim</a:t>
            </a:r>
            <a:endParaRPr lang="en-US" sz="1300" kern="1200" dirty="0"/>
          </a:p>
        </p:txBody>
      </p:sp>
      <p:sp>
        <p:nvSpPr>
          <p:cNvPr id="41" name="자유형: 도형 40">
            <a:extLst>
              <a:ext uri="{FF2B5EF4-FFF2-40B4-BE49-F238E27FC236}">
                <a16:creationId xmlns:a16="http://schemas.microsoft.com/office/drawing/2014/main" id="{01B35A9E-AE99-4C7A-96E3-004D92578A22}"/>
              </a:ext>
            </a:extLst>
          </p:cNvPr>
          <p:cNvSpPr/>
          <p:nvPr/>
        </p:nvSpPr>
        <p:spPr>
          <a:xfrm>
            <a:off x="11024554" y="5216047"/>
            <a:ext cx="1081187" cy="648712"/>
          </a:xfrm>
          <a:custGeom>
            <a:avLst/>
            <a:gdLst>
              <a:gd name="connsiteX0" fmla="*/ 0 w 1081187"/>
              <a:gd name="connsiteY0" fmla="*/ 0 h 648712"/>
              <a:gd name="connsiteX1" fmla="*/ 1081187 w 1081187"/>
              <a:gd name="connsiteY1" fmla="*/ 0 h 648712"/>
              <a:gd name="connsiteX2" fmla="*/ 1081187 w 1081187"/>
              <a:gd name="connsiteY2" fmla="*/ 648712 h 648712"/>
              <a:gd name="connsiteX3" fmla="*/ 0 w 1081187"/>
              <a:gd name="connsiteY3" fmla="*/ 648712 h 648712"/>
              <a:gd name="connsiteX4" fmla="*/ 0 w 1081187"/>
              <a:gd name="connsiteY4" fmla="*/ 0 h 648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1187" h="648712">
                <a:moveTo>
                  <a:pt x="0" y="0"/>
                </a:moveTo>
                <a:lnTo>
                  <a:pt x="1081187" y="0"/>
                </a:lnTo>
                <a:lnTo>
                  <a:pt x="1081187" y="648712"/>
                </a:lnTo>
                <a:lnTo>
                  <a:pt x="0" y="648712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9530" tIns="49530" rIns="49530" bIns="49530" numCol="1" spcCol="1270" anchor="ctr" anchorCtr="0">
            <a:noAutofit/>
          </a:bodyPr>
          <a:lstStyle/>
          <a:p>
            <a:pPr marL="0" lvl="0" indent="0" algn="ctr" defTabSz="5778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300" b="0" i="0" u="none" kern="1200"/>
              <a:t>Radio_cassette</a:t>
            </a:r>
            <a:endParaRPr lang="en-US" sz="1300" kern="1200"/>
          </a:p>
        </p:txBody>
      </p:sp>
      <p:sp>
        <p:nvSpPr>
          <p:cNvPr id="42" name="자유형: 도형 41">
            <a:extLst>
              <a:ext uri="{FF2B5EF4-FFF2-40B4-BE49-F238E27FC236}">
                <a16:creationId xmlns:a16="http://schemas.microsoft.com/office/drawing/2014/main" id="{C3DFB4C7-9BF9-4484-A96E-C17EF4B51671}"/>
              </a:ext>
            </a:extLst>
          </p:cNvPr>
          <p:cNvSpPr/>
          <p:nvPr/>
        </p:nvSpPr>
        <p:spPr>
          <a:xfrm>
            <a:off x="9808967" y="5201390"/>
            <a:ext cx="1081187" cy="648712"/>
          </a:xfrm>
          <a:custGeom>
            <a:avLst/>
            <a:gdLst>
              <a:gd name="connsiteX0" fmla="*/ 0 w 1081187"/>
              <a:gd name="connsiteY0" fmla="*/ 0 h 648712"/>
              <a:gd name="connsiteX1" fmla="*/ 1081187 w 1081187"/>
              <a:gd name="connsiteY1" fmla="*/ 0 h 648712"/>
              <a:gd name="connsiteX2" fmla="*/ 1081187 w 1081187"/>
              <a:gd name="connsiteY2" fmla="*/ 648712 h 648712"/>
              <a:gd name="connsiteX3" fmla="*/ 0 w 1081187"/>
              <a:gd name="connsiteY3" fmla="*/ 648712 h 648712"/>
              <a:gd name="connsiteX4" fmla="*/ 0 w 1081187"/>
              <a:gd name="connsiteY4" fmla="*/ 0 h 648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1187" h="648712">
                <a:moveTo>
                  <a:pt x="0" y="0"/>
                </a:moveTo>
                <a:lnTo>
                  <a:pt x="1081187" y="0"/>
                </a:lnTo>
                <a:lnTo>
                  <a:pt x="1081187" y="648712"/>
                </a:lnTo>
                <a:lnTo>
                  <a:pt x="0" y="648712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9530" tIns="49530" rIns="49530" bIns="49530" numCol="1" spcCol="1270" anchor="ctr" anchorCtr="0">
            <a:noAutofit/>
          </a:bodyPr>
          <a:lstStyle/>
          <a:p>
            <a:pPr marL="0" lvl="0" indent="0" algn="ctr" defTabSz="5778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300" b="0" i="0" u="none" kern="1200" dirty="0" err="1"/>
              <a:t>Parking_Assistant</a:t>
            </a:r>
            <a:endParaRPr lang="en-US" sz="1300" kern="1200" dirty="0"/>
          </a:p>
        </p:txBody>
      </p:sp>
      <p:sp>
        <p:nvSpPr>
          <p:cNvPr id="43" name="자유형: 도형 42">
            <a:extLst>
              <a:ext uri="{FF2B5EF4-FFF2-40B4-BE49-F238E27FC236}">
                <a16:creationId xmlns:a16="http://schemas.microsoft.com/office/drawing/2014/main" id="{3CAE4715-ED3C-4F21-8B64-4FBBCA0FC734}"/>
              </a:ext>
            </a:extLst>
          </p:cNvPr>
          <p:cNvSpPr/>
          <p:nvPr/>
        </p:nvSpPr>
        <p:spPr>
          <a:xfrm>
            <a:off x="2925332" y="6161429"/>
            <a:ext cx="1081187" cy="648712"/>
          </a:xfrm>
          <a:custGeom>
            <a:avLst/>
            <a:gdLst>
              <a:gd name="connsiteX0" fmla="*/ 0 w 1081187"/>
              <a:gd name="connsiteY0" fmla="*/ 0 h 648712"/>
              <a:gd name="connsiteX1" fmla="*/ 1081187 w 1081187"/>
              <a:gd name="connsiteY1" fmla="*/ 0 h 648712"/>
              <a:gd name="connsiteX2" fmla="*/ 1081187 w 1081187"/>
              <a:gd name="connsiteY2" fmla="*/ 648712 h 648712"/>
              <a:gd name="connsiteX3" fmla="*/ 0 w 1081187"/>
              <a:gd name="connsiteY3" fmla="*/ 648712 h 648712"/>
              <a:gd name="connsiteX4" fmla="*/ 0 w 1081187"/>
              <a:gd name="connsiteY4" fmla="*/ 0 h 648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1187" h="648712">
                <a:moveTo>
                  <a:pt x="0" y="0"/>
                </a:moveTo>
                <a:lnTo>
                  <a:pt x="1081187" y="0"/>
                </a:lnTo>
                <a:lnTo>
                  <a:pt x="1081187" y="648712"/>
                </a:lnTo>
                <a:lnTo>
                  <a:pt x="0" y="64871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9530" tIns="49530" rIns="49530" bIns="49530" numCol="1" spcCol="1270" anchor="ctr" anchorCtr="0">
            <a:noAutofit/>
          </a:bodyPr>
          <a:lstStyle/>
          <a:p>
            <a:pPr marL="0" lvl="0" indent="0" algn="ctr" defTabSz="5778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300" b="0" i="0" u="none" kern="1200" dirty="0" err="1"/>
              <a:t>Tow_Bar</a:t>
            </a:r>
            <a:endParaRPr lang="en-US" altLang="ko-KR" sz="1300" kern="1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85E2AAB-E361-4D22-82F4-F3419DFEBDC1}"/>
              </a:ext>
            </a:extLst>
          </p:cNvPr>
          <p:cNvSpPr txBox="1"/>
          <p:nvPr/>
        </p:nvSpPr>
        <p:spPr>
          <a:xfrm>
            <a:off x="39981" y="747618"/>
            <a:ext cx="130516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dfy</a:t>
            </a:r>
            <a:endParaRPr lang="ko-KR" altLang="en-US" sz="60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1DE5150-252A-41F3-BEBA-7183DC52B385}"/>
              </a:ext>
            </a:extLst>
          </p:cNvPr>
          <p:cNvSpPr txBox="1"/>
          <p:nvPr/>
        </p:nvSpPr>
        <p:spPr>
          <a:xfrm>
            <a:off x="1647280" y="747618"/>
            <a:ext cx="130356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dfx</a:t>
            </a:r>
            <a:endParaRPr lang="ko-KR" altLang="en-US" sz="60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EDAAA342-5569-483A-AE68-44472C5A34EF}"/>
              </a:ext>
            </a:extLst>
          </p:cNvPr>
          <p:cNvCxnSpPr>
            <a:cxnSpLocks/>
          </p:cNvCxnSpPr>
          <p:nvPr/>
        </p:nvCxnSpPr>
        <p:spPr>
          <a:xfrm>
            <a:off x="1476671" y="747618"/>
            <a:ext cx="0" cy="6110382"/>
          </a:xfrm>
          <a:prstGeom prst="line">
            <a:avLst/>
          </a:prstGeom>
          <a:ln w="571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B6456179-32CF-4E88-9FB5-529C24F148D6}"/>
              </a:ext>
            </a:extLst>
          </p:cNvPr>
          <p:cNvSpPr txBox="1"/>
          <p:nvPr/>
        </p:nvSpPr>
        <p:spPr>
          <a:xfrm>
            <a:off x="39981" y="112342"/>
            <a:ext cx="15472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변수 확정</a:t>
            </a:r>
            <a:endParaRPr lang="ko-KR" altLang="en-US" sz="10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5030DFB-9C76-41F5-9AD6-AA8804D56C12}"/>
              </a:ext>
            </a:extLst>
          </p:cNvPr>
          <p:cNvSpPr txBox="1"/>
          <p:nvPr/>
        </p:nvSpPr>
        <p:spPr>
          <a:xfrm>
            <a:off x="7658407" y="892239"/>
            <a:ext cx="24689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통계적으로</a:t>
            </a:r>
          </a:p>
        </p:txBody>
      </p: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76C06BC1-ABF6-4AB6-91E1-FAC5E6E2CC63}"/>
              </a:ext>
            </a:extLst>
          </p:cNvPr>
          <p:cNvCxnSpPr>
            <a:cxnSpLocks/>
          </p:cNvCxnSpPr>
          <p:nvPr/>
        </p:nvCxnSpPr>
        <p:spPr>
          <a:xfrm>
            <a:off x="9018520" y="1701800"/>
            <a:ext cx="0" cy="5073891"/>
          </a:xfrm>
          <a:prstGeom prst="line">
            <a:avLst/>
          </a:prstGeom>
          <a:ln w="5715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5773CE6A-EE2B-4708-8D8D-328FF54B943F}"/>
              </a:ext>
            </a:extLst>
          </p:cNvPr>
          <p:cNvSpPr txBox="1"/>
          <p:nvPr/>
        </p:nvSpPr>
        <p:spPr>
          <a:xfrm>
            <a:off x="5041173" y="2048230"/>
            <a:ext cx="18678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유의한 변수</a:t>
            </a:r>
            <a:endParaRPr lang="ko-KR" altLang="en-US" sz="28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A6015A8-04AC-419F-A6A4-EED864E5B8EA}"/>
              </a:ext>
            </a:extLst>
          </p:cNvPr>
          <p:cNvSpPr txBox="1"/>
          <p:nvPr/>
        </p:nvSpPr>
        <p:spPr>
          <a:xfrm>
            <a:off x="9171192" y="2048230"/>
            <a:ext cx="29097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유의하지 않은 </a:t>
            </a:r>
            <a:r>
              <a:rPr lang="ko-KR" altLang="en-US" sz="28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변수</a:t>
            </a:r>
          </a:p>
        </p:txBody>
      </p:sp>
      <p:pic>
        <p:nvPicPr>
          <p:cNvPr id="61" name="Picture 2" descr="유이에 대한 이미지 검색결과">
            <a:extLst>
              <a:ext uri="{FF2B5EF4-FFF2-40B4-BE49-F238E27FC236}">
                <a16:creationId xmlns:a16="http://schemas.microsoft.com/office/drawing/2014/main" id="{789894B0-BFC6-4DEB-962F-7738BAACB2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73" t="1090" r="14216" b="3930"/>
          <a:stretch/>
        </p:blipFill>
        <p:spPr bwMode="auto">
          <a:xfrm>
            <a:off x="3312141" y="747618"/>
            <a:ext cx="1810248" cy="2316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69372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자유형: 도형 4">
            <a:extLst>
              <a:ext uri="{FF2B5EF4-FFF2-40B4-BE49-F238E27FC236}">
                <a16:creationId xmlns:a16="http://schemas.microsoft.com/office/drawing/2014/main" id="{19416105-9032-4722-BBC0-002230A47569}"/>
              </a:ext>
            </a:extLst>
          </p:cNvPr>
          <p:cNvSpPr/>
          <p:nvPr/>
        </p:nvSpPr>
        <p:spPr>
          <a:xfrm>
            <a:off x="154237" y="1871400"/>
            <a:ext cx="1081187" cy="648712"/>
          </a:xfrm>
          <a:custGeom>
            <a:avLst/>
            <a:gdLst>
              <a:gd name="connsiteX0" fmla="*/ 0 w 1081187"/>
              <a:gd name="connsiteY0" fmla="*/ 0 h 648712"/>
              <a:gd name="connsiteX1" fmla="*/ 1081187 w 1081187"/>
              <a:gd name="connsiteY1" fmla="*/ 0 h 648712"/>
              <a:gd name="connsiteX2" fmla="*/ 1081187 w 1081187"/>
              <a:gd name="connsiteY2" fmla="*/ 648712 h 648712"/>
              <a:gd name="connsiteX3" fmla="*/ 0 w 1081187"/>
              <a:gd name="connsiteY3" fmla="*/ 648712 h 648712"/>
              <a:gd name="connsiteX4" fmla="*/ 0 w 1081187"/>
              <a:gd name="connsiteY4" fmla="*/ 0 h 648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1187" h="648712">
                <a:moveTo>
                  <a:pt x="0" y="0"/>
                </a:moveTo>
                <a:lnTo>
                  <a:pt x="1081187" y="0"/>
                </a:lnTo>
                <a:lnTo>
                  <a:pt x="1081187" y="648712"/>
                </a:lnTo>
                <a:lnTo>
                  <a:pt x="0" y="648712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9530" tIns="49530" rIns="49530" bIns="49530" numCol="1" spcCol="1270" anchor="ctr" anchorCtr="0">
            <a:noAutofit/>
          </a:bodyPr>
          <a:lstStyle/>
          <a:p>
            <a:pPr marL="0" lvl="0" indent="0" algn="ctr" defTabSz="5778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300" b="0" i="0" u="none" kern="1200"/>
              <a:t>Id</a:t>
            </a:r>
            <a:endParaRPr lang="ko-KR" altLang="en-US" sz="1300" kern="1200"/>
          </a:p>
        </p:txBody>
      </p:sp>
      <p:sp>
        <p:nvSpPr>
          <p:cNvPr id="6" name="자유형: 도형 5">
            <a:extLst>
              <a:ext uri="{FF2B5EF4-FFF2-40B4-BE49-F238E27FC236}">
                <a16:creationId xmlns:a16="http://schemas.microsoft.com/office/drawing/2014/main" id="{6EC28354-2FC2-4215-82F6-6A7DF418CF5D}"/>
              </a:ext>
            </a:extLst>
          </p:cNvPr>
          <p:cNvSpPr/>
          <p:nvPr/>
        </p:nvSpPr>
        <p:spPr>
          <a:xfrm>
            <a:off x="154237" y="2662905"/>
            <a:ext cx="1081187" cy="648712"/>
          </a:xfrm>
          <a:custGeom>
            <a:avLst/>
            <a:gdLst>
              <a:gd name="connsiteX0" fmla="*/ 0 w 1081187"/>
              <a:gd name="connsiteY0" fmla="*/ 0 h 648712"/>
              <a:gd name="connsiteX1" fmla="*/ 1081187 w 1081187"/>
              <a:gd name="connsiteY1" fmla="*/ 0 h 648712"/>
              <a:gd name="connsiteX2" fmla="*/ 1081187 w 1081187"/>
              <a:gd name="connsiteY2" fmla="*/ 648712 h 648712"/>
              <a:gd name="connsiteX3" fmla="*/ 0 w 1081187"/>
              <a:gd name="connsiteY3" fmla="*/ 648712 h 648712"/>
              <a:gd name="connsiteX4" fmla="*/ 0 w 1081187"/>
              <a:gd name="connsiteY4" fmla="*/ 0 h 648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1187" h="648712">
                <a:moveTo>
                  <a:pt x="0" y="0"/>
                </a:moveTo>
                <a:lnTo>
                  <a:pt x="1081187" y="0"/>
                </a:lnTo>
                <a:lnTo>
                  <a:pt x="1081187" y="648712"/>
                </a:lnTo>
                <a:lnTo>
                  <a:pt x="0" y="648712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9530" tIns="49530" rIns="49530" bIns="49530" numCol="1" spcCol="1270" anchor="ctr" anchorCtr="0">
            <a:noAutofit/>
          </a:bodyPr>
          <a:lstStyle/>
          <a:p>
            <a:pPr marL="0" lvl="0" indent="0" algn="ctr" defTabSz="5778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300" b="0" i="0" u="none" kern="1200"/>
              <a:t>Model</a:t>
            </a:r>
            <a:endParaRPr lang="en-US" sz="1300" kern="1200"/>
          </a:p>
        </p:txBody>
      </p:sp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24D3C8CF-33C3-49CA-BE21-6940BE65B4AC}"/>
              </a:ext>
            </a:extLst>
          </p:cNvPr>
          <p:cNvSpPr/>
          <p:nvPr/>
        </p:nvSpPr>
        <p:spPr>
          <a:xfrm>
            <a:off x="151168" y="3454410"/>
            <a:ext cx="1081187" cy="648712"/>
          </a:xfrm>
          <a:custGeom>
            <a:avLst/>
            <a:gdLst>
              <a:gd name="connsiteX0" fmla="*/ 0 w 1081187"/>
              <a:gd name="connsiteY0" fmla="*/ 0 h 648712"/>
              <a:gd name="connsiteX1" fmla="*/ 1081187 w 1081187"/>
              <a:gd name="connsiteY1" fmla="*/ 0 h 648712"/>
              <a:gd name="connsiteX2" fmla="*/ 1081187 w 1081187"/>
              <a:gd name="connsiteY2" fmla="*/ 648712 h 648712"/>
              <a:gd name="connsiteX3" fmla="*/ 0 w 1081187"/>
              <a:gd name="connsiteY3" fmla="*/ 648712 h 648712"/>
              <a:gd name="connsiteX4" fmla="*/ 0 w 1081187"/>
              <a:gd name="connsiteY4" fmla="*/ 0 h 648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1187" h="648712">
                <a:moveTo>
                  <a:pt x="0" y="0"/>
                </a:moveTo>
                <a:lnTo>
                  <a:pt x="1081187" y="0"/>
                </a:lnTo>
                <a:lnTo>
                  <a:pt x="1081187" y="648712"/>
                </a:lnTo>
                <a:lnTo>
                  <a:pt x="0" y="648712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9530" tIns="49530" rIns="49530" bIns="49530" numCol="1" spcCol="1270" anchor="ctr" anchorCtr="0">
            <a:noAutofit/>
          </a:bodyPr>
          <a:lstStyle/>
          <a:p>
            <a:pPr marL="0" lvl="0" indent="0" algn="ctr" defTabSz="5778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300" b="0" i="0" u="none" kern="1200"/>
              <a:t>Price</a:t>
            </a:r>
            <a:endParaRPr lang="en-US" sz="1300" kern="1200"/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1BE53BFF-76E4-408D-BD61-A547460DB4FC}"/>
              </a:ext>
            </a:extLst>
          </p:cNvPr>
          <p:cNvSpPr/>
          <p:nvPr/>
        </p:nvSpPr>
        <p:spPr>
          <a:xfrm>
            <a:off x="1726620" y="3916540"/>
            <a:ext cx="1081187" cy="648712"/>
          </a:xfrm>
          <a:custGeom>
            <a:avLst/>
            <a:gdLst>
              <a:gd name="connsiteX0" fmla="*/ 0 w 1081187"/>
              <a:gd name="connsiteY0" fmla="*/ 0 h 648712"/>
              <a:gd name="connsiteX1" fmla="*/ 1081187 w 1081187"/>
              <a:gd name="connsiteY1" fmla="*/ 0 h 648712"/>
              <a:gd name="connsiteX2" fmla="*/ 1081187 w 1081187"/>
              <a:gd name="connsiteY2" fmla="*/ 648712 h 648712"/>
              <a:gd name="connsiteX3" fmla="*/ 0 w 1081187"/>
              <a:gd name="connsiteY3" fmla="*/ 648712 h 648712"/>
              <a:gd name="connsiteX4" fmla="*/ 0 w 1081187"/>
              <a:gd name="connsiteY4" fmla="*/ 0 h 648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1187" h="648712">
                <a:moveTo>
                  <a:pt x="0" y="0"/>
                </a:moveTo>
                <a:lnTo>
                  <a:pt x="1081187" y="0"/>
                </a:lnTo>
                <a:lnTo>
                  <a:pt x="1081187" y="648712"/>
                </a:lnTo>
                <a:lnTo>
                  <a:pt x="0" y="648712"/>
                </a:lnTo>
                <a:lnTo>
                  <a:pt x="0" y="0"/>
                </a:lnTo>
                <a:close/>
              </a:path>
            </a:pathLst>
          </a:custGeom>
          <a:solidFill>
            <a:srgbClr val="7030A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9530" tIns="49530" rIns="49530" bIns="49530" numCol="1" spcCol="1270" anchor="ctr" anchorCtr="0">
            <a:noAutofit/>
          </a:bodyPr>
          <a:lstStyle/>
          <a:p>
            <a:pPr marL="0" lvl="0" indent="0" algn="ctr" defTabSz="5778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300" b="0" i="0" u="none" kern="1200"/>
              <a:t>Age_08_04</a:t>
            </a:r>
            <a:endParaRPr lang="en-US" sz="1300" kern="1200"/>
          </a:p>
        </p:txBody>
      </p: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5E28C28D-6B8E-4156-8989-4F4DAE3E45FF}"/>
              </a:ext>
            </a:extLst>
          </p:cNvPr>
          <p:cNvSpPr/>
          <p:nvPr/>
        </p:nvSpPr>
        <p:spPr>
          <a:xfrm>
            <a:off x="9735971" y="4357154"/>
            <a:ext cx="1081187" cy="648712"/>
          </a:xfrm>
          <a:custGeom>
            <a:avLst/>
            <a:gdLst>
              <a:gd name="connsiteX0" fmla="*/ 0 w 1081187"/>
              <a:gd name="connsiteY0" fmla="*/ 0 h 648712"/>
              <a:gd name="connsiteX1" fmla="*/ 1081187 w 1081187"/>
              <a:gd name="connsiteY1" fmla="*/ 0 h 648712"/>
              <a:gd name="connsiteX2" fmla="*/ 1081187 w 1081187"/>
              <a:gd name="connsiteY2" fmla="*/ 648712 h 648712"/>
              <a:gd name="connsiteX3" fmla="*/ 0 w 1081187"/>
              <a:gd name="connsiteY3" fmla="*/ 648712 h 648712"/>
              <a:gd name="connsiteX4" fmla="*/ 0 w 1081187"/>
              <a:gd name="connsiteY4" fmla="*/ 0 h 648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1187" h="648712">
                <a:moveTo>
                  <a:pt x="0" y="0"/>
                </a:moveTo>
                <a:lnTo>
                  <a:pt x="1081187" y="0"/>
                </a:lnTo>
                <a:lnTo>
                  <a:pt x="1081187" y="648712"/>
                </a:lnTo>
                <a:lnTo>
                  <a:pt x="0" y="648712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9530" tIns="49530" rIns="49530" bIns="49530" numCol="1" spcCol="1270" anchor="ctr" anchorCtr="0">
            <a:noAutofit/>
          </a:bodyPr>
          <a:lstStyle/>
          <a:p>
            <a:pPr marL="0" lvl="0" indent="0" algn="ctr" defTabSz="5778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300" b="0" i="0" u="none" kern="1200"/>
              <a:t>Mfg_Month</a:t>
            </a:r>
            <a:endParaRPr lang="en-US" sz="1300" kern="1200"/>
          </a:p>
        </p:txBody>
      </p:sp>
      <p:sp>
        <p:nvSpPr>
          <p:cNvPr id="10" name="자유형: 도형 9">
            <a:extLst>
              <a:ext uri="{FF2B5EF4-FFF2-40B4-BE49-F238E27FC236}">
                <a16:creationId xmlns:a16="http://schemas.microsoft.com/office/drawing/2014/main" id="{BFFA6D4C-84A0-4F59-94C9-B4338414A00F}"/>
              </a:ext>
            </a:extLst>
          </p:cNvPr>
          <p:cNvSpPr/>
          <p:nvPr/>
        </p:nvSpPr>
        <p:spPr>
          <a:xfrm>
            <a:off x="6551750" y="4642292"/>
            <a:ext cx="1081187" cy="648712"/>
          </a:xfrm>
          <a:custGeom>
            <a:avLst/>
            <a:gdLst>
              <a:gd name="connsiteX0" fmla="*/ 0 w 1081187"/>
              <a:gd name="connsiteY0" fmla="*/ 0 h 648712"/>
              <a:gd name="connsiteX1" fmla="*/ 1081187 w 1081187"/>
              <a:gd name="connsiteY1" fmla="*/ 0 h 648712"/>
              <a:gd name="connsiteX2" fmla="*/ 1081187 w 1081187"/>
              <a:gd name="connsiteY2" fmla="*/ 648712 h 648712"/>
              <a:gd name="connsiteX3" fmla="*/ 0 w 1081187"/>
              <a:gd name="connsiteY3" fmla="*/ 648712 h 648712"/>
              <a:gd name="connsiteX4" fmla="*/ 0 w 1081187"/>
              <a:gd name="connsiteY4" fmla="*/ 0 h 648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1187" h="648712">
                <a:moveTo>
                  <a:pt x="0" y="0"/>
                </a:moveTo>
                <a:lnTo>
                  <a:pt x="1081187" y="0"/>
                </a:lnTo>
                <a:lnTo>
                  <a:pt x="1081187" y="648712"/>
                </a:lnTo>
                <a:lnTo>
                  <a:pt x="0" y="648712"/>
                </a:lnTo>
                <a:lnTo>
                  <a:pt x="0" y="0"/>
                </a:lnTo>
                <a:close/>
              </a:path>
            </a:pathLst>
          </a:custGeom>
          <a:solidFill>
            <a:srgbClr val="7030A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9530" tIns="49530" rIns="49530" bIns="49530" numCol="1" spcCol="1270" anchor="ctr" anchorCtr="0">
            <a:noAutofit/>
          </a:bodyPr>
          <a:lstStyle/>
          <a:p>
            <a:pPr marL="0" lvl="0" indent="0" algn="ctr" defTabSz="5778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300" b="0" i="0" u="none" kern="1200" dirty="0" err="1"/>
              <a:t>Mfg_Year</a:t>
            </a:r>
            <a:endParaRPr lang="en-US" sz="1300" kern="1200" dirty="0"/>
          </a:p>
        </p:txBody>
      </p:sp>
      <p:sp>
        <p:nvSpPr>
          <p:cNvPr id="11" name="자유형: 도형 10">
            <a:extLst>
              <a:ext uri="{FF2B5EF4-FFF2-40B4-BE49-F238E27FC236}">
                <a16:creationId xmlns:a16="http://schemas.microsoft.com/office/drawing/2014/main" id="{B293F4FD-CED6-4E3F-9186-5203997B8D52}"/>
              </a:ext>
            </a:extLst>
          </p:cNvPr>
          <p:cNvSpPr/>
          <p:nvPr/>
        </p:nvSpPr>
        <p:spPr>
          <a:xfrm>
            <a:off x="1717919" y="3142568"/>
            <a:ext cx="1081187" cy="648712"/>
          </a:xfrm>
          <a:custGeom>
            <a:avLst/>
            <a:gdLst>
              <a:gd name="connsiteX0" fmla="*/ 0 w 1081187"/>
              <a:gd name="connsiteY0" fmla="*/ 0 h 648712"/>
              <a:gd name="connsiteX1" fmla="*/ 1081187 w 1081187"/>
              <a:gd name="connsiteY1" fmla="*/ 0 h 648712"/>
              <a:gd name="connsiteX2" fmla="*/ 1081187 w 1081187"/>
              <a:gd name="connsiteY2" fmla="*/ 648712 h 648712"/>
              <a:gd name="connsiteX3" fmla="*/ 0 w 1081187"/>
              <a:gd name="connsiteY3" fmla="*/ 648712 h 648712"/>
              <a:gd name="connsiteX4" fmla="*/ 0 w 1081187"/>
              <a:gd name="connsiteY4" fmla="*/ 0 h 648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1187" h="648712">
                <a:moveTo>
                  <a:pt x="0" y="0"/>
                </a:moveTo>
                <a:lnTo>
                  <a:pt x="1081187" y="0"/>
                </a:lnTo>
                <a:lnTo>
                  <a:pt x="1081187" y="648712"/>
                </a:lnTo>
                <a:lnTo>
                  <a:pt x="0" y="648712"/>
                </a:lnTo>
                <a:lnTo>
                  <a:pt x="0" y="0"/>
                </a:lnTo>
                <a:close/>
              </a:path>
            </a:pathLst>
          </a:custGeom>
          <a:solidFill>
            <a:srgbClr val="7030A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9530" tIns="49530" rIns="49530" bIns="49530" numCol="1" spcCol="1270" anchor="ctr" anchorCtr="0">
            <a:noAutofit/>
          </a:bodyPr>
          <a:lstStyle/>
          <a:p>
            <a:pPr marL="0" lvl="0" indent="0" algn="ctr" defTabSz="5778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300" b="0" i="0" u="none" kern="1200"/>
              <a:t>KM</a:t>
            </a:r>
            <a:endParaRPr lang="en-US" sz="1300" kern="1200"/>
          </a:p>
        </p:txBody>
      </p:sp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AD67C8DB-3775-45A1-BD57-91E881D75DC1}"/>
              </a:ext>
            </a:extLst>
          </p:cNvPr>
          <p:cNvSpPr/>
          <p:nvPr/>
        </p:nvSpPr>
        <p:spPr>
          <a:xfrm>
            <a:off x="11033291" y="6051072"/>
            <a:ext cx="1081187" cy="648712"/>
          </a:xfrm>
          <a:custGeom>
            <a:avLst/>
            <a:gdLst>
              <a:gd name="connsiteX0" fmla="*/ 0 w 1081187"/>
              <a:gd name="connsiteY0" fmla="*/ 0 h 648712"/>
              <a:gd name="connsiteX1" fmla="*/ 1081187 w 1081187"/>
              <a:gd name="connsiteY1" fmla="*/ 0 h 648712"/>
              <a:gd name="connsiteX2" fmla="*/ 1081187 w 1081187"/>
              <a:gd name="connsiteY2" fmla="*/ 648712 h 648712"/>
              <a:gd name="connsiteX3" fmla="*/ 0 w 1081187"/>
              <a:gd name="connsiteY3" fmla="*/ 648712 h 648712"/>
              <a:gd name="connsiteX4" fmla="*/ 0 w 1081187"/>
              <a:gd name="connsiteY4" fmla="*/ 0 h 648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1187" h="648712">
                <a:moveTo>
                  <a:pt x="0" y="0"/>
                </a:moveTo>
                <a:lnTo>
                  <a:pt x="1081187" y="0"/>
                </a:lnTo>
                <a:lnTo>
                  <a:pt x="1081187" y="648712"/>
                </a:lnTo>
                <a:lnTo>
                  <a:pt x="0" y="648712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9530" tIns="49530" rIns="49530" bIns="49530" numCol="1" spcCol="1270" anchor="ctr" anchorCtr="0">
            <a:noAutofit/>
          </a:bodyPr>
          <a:lstStyle/>
          <a:p>
            <a:pPr marL="0" lvl="0" indent="0" algn="ctr" defTabSz="5778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300" b="0" i="0" u="none" kern="1200"/>
              <a:t>Fuel_Type</a:t>
            </a:r>
            <a:endParaRPr lang="en-US" sz="1300" kern="1200"/>
          </a:p>
        </p:txBody>
      </p:sp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AD01E795-BF40-4462-AE7B-E8C0DF4D0897}"/>
              </a:ext>
            </a:extLst>
          </p:cNvPr>
          <p:cNvSpPr/>
          <p:nvPr/>
        </p:nvSpPr>
        <p:spPr>
          <a:xfrm>
            <a:off x="7802058" y="3911933"/>
            <a:ext cx="1081187" cy="648712"/>
          </a:xfrm>
          <a:custGeom>
            <a:avLst/>
            <a:gdLst>
              <a:gd name="connsiteX0" fmla="*/ 0 w 1081187"/>
              <a:gd name="connsiteY0" fmla="*/ 0 h 648712"/>
              <a:gd name="connsiteX1" fmla="*/ 1081187 w 1081187"/>
              <a:gd name="connsiteY1" fmla="*/ 0 h 648712"/>
              <a:gd name="connsiteX2" fmla="*/ 1081187 w 1081187"/>
              <a:gd name="connsiteY2" fmla="*/ 648712 h 648712"/>
              <a:gd name="connsiteX3" fmla="*/ 0 w 1081187"/>
              <a:gd name="connsiteY3" fmla="*/ 648712 h 648712"/>
              <a:gd name="connsiteX4" fmla="*/ 0 w 1081187"/>
              <a:gd name="connsiteY4" fmla="*/ 0 h 648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1187" h="648712">
                <a:moveTo>
                  <a:pt x="0" y="0"/>
                </a:moveTo>
                <a:lnTo>
                  <a:pt x="1081187" y="0"/>
                </a:lnTo>
                <a:lnTo>
                  <a:pt x="1081187" y="648712"/>
                </a:lnTo>
                <a:lnTo>
                  <a:pt x="0" y="64871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9530" tIns="49530" rIns="49530" bIns="49530" numCol="1" spcCol="1270" anchor="ctr" anchorCtr="0">
            <a:noAutofit/>
          </a:bodyPr>
          <a:lstStyle/>
          <a:p>
            <a:pPr marL="0" lvl="0" indent="0" algn="ctr" defTabSz="5778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300" b="0" i="0" u="none" kern="1200"/>
              <a:t>HP</a:t>
            </a:r>
            <a:endParaRPr lang="en-US" sz="1300" kern="1200"/>
          </a:p>
        </p:txBody>
      </p:sp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EC158852-A41A-4EDA-A725-23739F86CFC8}"/>
              </a:ext>
            </a:extLst>
          </p:cNvPr>
          <p:cNvSpPr/>
          <p:nvPr/>
        </p:nvSpPr>
        <p:spPr>
          <a:xfrm>
            <a:off x="6532380" y="5402360"/>
            <a:ext cx="1081187" cy="648712"/>
          </a:xfrm>
          <a:custGeom>
            <a:avLst/>
            <a:gdLst>
              <a:gd name="connsiteX0" fmla="*/ 0 w 1081187"/>
              <a:gd name="connsiteY0" fmla="*/ 0 h 648712"/>
              <a:gd name="connsiteX1" fmla="*/ 1081187 w 1081187"/>
              <a:gd name="connsiteY1" fmla="*/ 0 h 648712"/>
              <a:gd name="connsiteX2" fmla="*/ 1081187 w 1081187"/>
              <a:gd name="connsiteY2" fmla="*/ 648712 h 648712"/>
              <a:gd name="connsiteX3" fmla="*/ 0 w 1081187"/>
              <a:gd name="connsiteY3" fmla="*/ 648712 h 648712"/>
              <a:gd name="connsiteX4" fmla="*/ 0 w 1081187"/>
              <a:gd name="connsiteY4" fmla="*/ 0 h 648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1187" h="648712">
                <a:moveTo>
                  <a:pt x="0" y="0"/>
                </a:moveTo>
                <a:lnTo>
                  <a:pt x="1081187" y="0"/>
                </a:lnTo>
                <a:lnTo>
                  <a:pt x="1081187" y="648712"/>
                </a:lnTo>
                <a:lnTo>
                  <a:pt x="0" y="64871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9530" tIns="49530" rIns="49530" bIns="49530" numCol="1" spcCol="1270" anchor="ctr" anchorCtr="0">
            <a:noAutofit/>
          </a:bodyPr>
          <a:lstStyle/>
          <a:p>
            <a:pPr marL="0" lvl="0" indent="0" algn="ctr" defTabSz="5778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300" b="0" i="0" u="none" kern="1200" dirty="0" err="1"/>
              <a:t>Met_Color</a:t>
            </a:r>
            <a:endParaRPr lang="en-US" sz="1300" kern="1200" dirty="0"/>
          </a:p>
        </p:txBody>
      </p:sp>
      <p:sp>
        <p:nvSpPr>
          <p:cNvPr id="15" name="자유형: 도형 14">
            <a:extLst>
              <a:ext uri="{FF2B5EF4-FFF2-40B4-BE49-F238E27FC236}">
                <a16:creationId xmlns:a16="http://schemas.microsoft.com/office/drawing/2014/main" id="{F217EBDC-F20C-4759-BE7E-9048AB846CAD}"/>
              </a:ext>
            </a:extLst>
          </p:cNvPr>
          <p:cNvSpPr/>
          <p:nvPr/>
        </p:nvSpPr>
        <p:spPr>
          <a:xfrm>
            <a:off x="7807467" y="3127861"/>
            <a:ext cx="1081187" cy="648712"/>
          </a:xfrm>
          <a:custGeom>
            <a:avLst/>
            <a:gdLst>
              <a:gd name="connsiteX0" fmla="*/ 0 w 1081187"/>
              <a:gd name="connsiteY0" fmla="*/ 0 h 648712"/>
              <a:gd name="connsiteX1" fmla="*/ 1081187 w 1081187"/>
              <a:gd name="connsiteY1" fmla="*/ 0 h 648712"/>
              <a:gd name="connsiteX2" fmla="*/ 1081187 w 1081187"/>
              <a:gd name="connsiteY2" fmla="*/ 648712 h 648712"/>
              <a:gd name="connsiteX3" fmla="*/ 0 w 1081187"/>
              <a:gd name="connsiteY3" fmla="*/ 648712 h 648712"/>
              <a:gd name="connsiteX4" fmla="*/ 0 w 1081187"/>
              <a:gd name="connsiteY4" fmla="*/ 0 h 648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1187" h="648712">
                <a:moveTo>
                  <a:pt x="0" y="0"/>
                </a:moveTo>
                <a:lnTo>
                  <a:pt x="1081187" y="0"/>
                </a:lnTo>
                <a:lnTo>
                  <a:pt x="1081187" y="648712"/>
                </a:lnTo>
                <a:lnTo>
                  <a:pt x="0" y="64871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9530" tIns="49530" rIns="49530" bIns="49530" numCol="1" spcCol="1270" anchor="ctr" anchorCtr="0">
            <a:noAutofit/>
          </a:bodyPr>
          <a:lstStyle/>
          <a:p>
            <a:pPr marL="0" lvl="0" indent="0" algn="ctr" defTabSz="5778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300" b="0" i="0" u="none" kern="1200"/>
              <a:t>Color</a:t>
            </a:r>
            <a:endParaRPr lang="en-US" sz="1300" kern="1200"/>
          </a:p>
        </p:txBody>
      </p:sp>
      <p:sp>
        <p:nvSpPr>
          <p:cNvPr id="16" name="자유형: 도형 15">
            <a:extLst>
              <a:ext uri="{FF2B5EF4-FFF2-40B4-BE49-F238E27FC236}">
                <a16:creationId xmlns:a16="http://schemas.microsoft.com/office/drawing/2014/main" id="{1DB7A3A1-231B-4B46-8894-DDEB24920C7F}"/>
              </a:ext>
            </a:extLst>
          </p:cNvPr>
          <p:cNvSpPr/>
          <p:nvPr/>
        </p:nvSpPr>
        <p:spPr>
          <a:xfrm>
            <a:off x="10933693" y="3561872"/>
            <a:ext cx="1081187" cy="648712"/>
          </a:xfrm>
          <a:custGeom>
            <a:avLst/>
            <a:gdLst>
              <a:gd name="connsiteX0" fmla="*/ 0 w 1081187"/>
              <a:gd name="connsiteY0" fmla="*/ 0 h 648712"/>
              <a:gd name="connsiteX1" fmla="*/ 1081187 w 1081187"/>
              <a:gd name="connsiteY1" fmla="*/ 0 h 648712"/>
              <a:gd name="connsiteX2" fmla="*/ 1081187 w 1081187"/>
              <a:gd name="connsiteY2" fmla="*/ 648712 h 648712"/>
              <a:gd name="connsiteX3" fmla="*/ 0 w 1081187"/>
              <a:gd name="connsiteY3" fmla="*/ 648712 h 648712"/>
              <a:gd name="connsiteX4" fmla="*/ 0 w 1081187"/>
              <a:gd name="connsiteY4" fmla="*/ 0 h 648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1187" h="648712">
                <a:moveTo>
                  <a:pt x="0" y="0"/>
                </a:moveTo>
                <a:lnTo>
                  <a:pt x="1081187" y="0"/>
                </a:lnTo>
                <a:lnTo>
                  <a:pt x="1081187" y="648712"/>
                </a:lnTo>
                <a:lnTo>
                  <a:pt x="0" y="648712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9530" tIns="49530" rIns="49530" bIns="49530" numCol="1" spcCol="1270" anchor="ctr" anchorCtr="0">
            <a:noAutofit/>
          </a:bodyPr>
          <a:lstStyle/>
          <a:p>
            <a:pPr marL="0" lvl="0" indent="0" algn="ctr" defTabSz="5778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300" b="0" i="0" u="none" kern="1200"/>
              <a:t>Automatic</a:t>
            </a:r>
            <a:endParaRPr lang="en-US" sz="1300" kern="1200"/>
          </a:p>
        </p:txBody>
      </p:sp>
      <p:sp>
        <p:nvSpPr>
          <p:cNvPr id="17" name="자유형: 도형 16">
            <a:extLst>
              <a:ext uri="{FF2B5EF4-FFF2-40B4-BE49-F238E27FC236}">
                <a16:creationId xmlns:a16="http://schemas.microsoft.com/office/drawing/2014/main" id="{7A5BFD3D-6B8F-48F0-89E8-05778BDCE9FD}"/>
              </a:ext>
            </a:extLst>
          </p:cNvPr>
          <p:cNvSpPr/>
          <p:nvPr/>
        </p:nvSpPr>
        <p:spPr>
          <a:xfrm>
            <a:off x="7811693" y="4671002"/>
            <a:ext cx="1081187" cy="648712"/>
          </a:xfrm>
          <a:custGeom>
            <a:avLst/>
            <a:gdLst>
              <a:gd name="connsiteX0" fmla="*/ 0 w 1081187"/>
              <a:gd name="connsiteY0" fmla="*/ 0 h 648712"/>
              <a:gd name="connsiteX1" fmla="*/ 1081187 w 1081187"/>
              <a:gd name="connsiteY1" fmla="*/ 0 h 648712"/>
              <a:gd name="connsiteX2" fmla="*/ 1081187 w 1081187"/>
              <a:gd name="connsiteY2" fmla="*/ 648712 h 648712"/>
              <a:gd name="connsiteX3" fmla="*/ 0 w 1081187"/>
              <a:gd name="connsiteY3" fmla="*/ 648712 h 648712"/>
              <a:gd name="connsiteX4" fmla="*/ 0 w 1081187"/>
              <a:gd name="connsiteY4" fmla="*/ 0 h 648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1187" h="648712">
                <a:moveTo>
                  <a:pt x="0" y="0"/>
                </a:moveTo>
                <a:lnTo>
                  <a:pt x="1081187" y="0"/>
                </a:lnTo>
                <a:lnTo>
                  <a:pt x="1081187" y="648712"/>
                </a:lnTo>
                <a:lnTo>
                  <a:pt x="0" y="64871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9530" tIns="49530" rIns="49530" bIns="49530" numCol="1" spcCol="1270" anchor="ctr" anchorCtr="0">
            <a:noAutofit/>
          </a:bodyPr>
          <a:lstStyle/>
          <a:p>
            <a:pPr marL="0" lvl="0" indent="0" algn="ctr" defTabSz="5778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300" b="0" i="0" u="none" kern="1200"/>
              <a:t>CC</a:t>
            </a:r>
            <a:endParaRPr lang="en-US" sz="1300" kern="1200"/>
          </a:p>
        </p:txBody>
      </p:sp>
      <p:sp>
        <p:nvSpPr>
          <p:cNvPr id="18" name="자유형: 도형 17">
            <a:extLst>
              <a:ext uri="{FF2B5EF4-FFF2-40B4-BE49-F238E27FC236}">
                <a16:creationId xmlns:a16="http://schemas.microsoft.com/office/drawing/2014/main" id="{DE9C0A56-1716-402A-AB22-7F0F885949C5}"/>
              </a:ext>
            </a:extLst>
          </p:cNvPr>
          <p:cNvSpPr/>
          <p:nvPr/>
        </p:nvSpPr>
        <p:spPr>
          <a:xfrm>
            <a:off x="7811692" y="5435923"/>
            <a:ext cx="1081187" cy="648712"/>
          </a:xfrm>
          <a:custGeom>
            <a:avLst/>
            <a:gdLst>
              <a:gd name="connsiteX0" fmla="*/ 0 w 1081187"/>
              <a:gd name="connsiteY0" fmla="*/ 0 h 648712"/>
              <a:gd name="connsiteX1" fmla="*/ 1081187 w 1081187"/>
              <a:gd name="connsiteY1" fmla="*/ 0 h 648712"/>
              <a:gd name="connsiteX2" fmla="*/ 1081187 w 1081187"/>
              <a:gd name="connsiteY2" fmla="*/ 648712 h 648712"/>
              <a:gd name="connsiteX3" fmla="*/ 0 w 1081187"/>
              <a:gd name="connsiteY3" fmla="*/ 648712 h 648712"/>
              <a:gd name="connsiteX4" fmla="*/ 0 w 1081187"/>
              <a:gd name="connsiteY4" fmla="*/ 0 h 648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1187" h="648712">
                <a:moveTo>
                  <a:pt x="0" y="0"/>
                </a:moveTo>
                <a:lnTo>
                  <a:pt x="1081187" y="0"/>
                </a:lnTo>
                <a:lnTo>
                  <a:pt x="1081187" y="648712"/>
                </a:lnTo>
                <a:lnTo>
                  <a:pt x="0" y="64871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9530" tIns="49530" rIns="49530" bIns="49530" numCol="1" spcCol="1270" anchor="ctr" anchorCtr="0">
            <a:noAutofit/>
          </a:bodyPr>
          <a:lstStyle/>
          <a:p>
            <a:pPr marL="0" lvl="0" indent="0" algn="ctr" defTabSz="5778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300" b="0" i="0" u="none" kern="1200"/>
              <a:t>Doors</a:t>
            </a:r>
            <a:endParaRPr lang="en-US" sz="1300" kern="1200"/>
          </a:p>
        </p:txBody>
      </p:sp>
      <p:sp>
        <p:nvSpPr>
          <p:cNvPr id="19" name="자유형: 도형 18">
            <a:extLst>
              <a:ext uri="{FF2B5EF4-FFF2-40B4-BE49-F238E27FC236}">
                <a16:creationId xmlns:a16="http://schemas.microsoft.com/office/drawing/2014/main" id="{CBF8C279-AEDC-48C7-B188-A88B3729AD3F}"/>
              </a:ext>
            </a:extLst>
          </p:cNvPr>
          <p:cNvSpPr/>
          <p:nvPr/>
        </p:nvSpPr>
        <p:spPr>
          <a:xfrm>
            <a:off x="9733643" y="3618817"/>
            <a:ext cx="1081187" cy="648712"/>
          </a:xfrm>
          <a:custGeom>
            <a:avLst/>
            <a:gdLst>
              <a:gd name="connsiteX0" fmla="*/ 0 w 1081187"/>
              <a:gd name="connsiteY0" fmla="*/ 0 h 648712"/>
              <a:gd name="connsiteX1" fmla="*/ 1081187 w 1081187"/>
              <a:gd name="connsiteY1" fmla="*/ 0 h 648712"/>
              <a:gd name="connsiteX2" fmla="*/ 1081187 w 1081187"/>
              <a:gd name="connsiteY2" fmla="*/ 648712 h 648712"/>
              <a:gd name="connsiteX3" fmla="*/ 0 w 1081187"/>
              <a:gd name="connsiteY3" fmla="*/ 648712 h 648712"/>
              <a:gd name="connsiteX4" fmla="*/ 0 w 1081187"/>
              <a:gd name="connsiteY4" fmla="*/ 0 h 648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1187" h="648712">
                <a:moveTo>
                  <a:pt x="0" y="0"/>
                </a:moveTo>
                <a:lnTo>
                  <a:pt x="1081187" y="0"/>
                </a:lnTo>
                <a:lnTo>
                  <a:pt x="1081187" y="648712"/>
                </a:lnTo>
                <a:lnTo>
                  <a:pt x="0" y="648712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9530" tIns="49530" rIns="49530" bIns="49530" numCol="1" spcCol="1270" anchor="ctr" anchorCtr="0">
            <a:noAutofit/>
          </a:bodyPr>
          <a:lstStyle/>
          <a:p>
            <a:pPr marL="0" lvl="0" indent="0" algn="ctr" defTabSz="5778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300" b="0" i="0" u="none" kern="1200"/>
              <a:t>Cylinders</a:t>
            </a:r>
            <a:endParaRPr lang="en-US" sz="1300" kern="1200"/>
          </a:p>
        </p:txBody>
      </p:sp>
      <p:sp>
        <p:nvSpPr>
          <p:cNvPr id="20" name="자유형: 도형 19">
            <a:extLst>
              <a:ext uri="{FF2B5EF4-FFF2-40B4-BE49-F238E27FC236}">
                <a16:creationId xmlns:a16="http://schemas.microsoft.com/office/drawing/2014/main" id="{ACF56D80-2B76-4644-AB18-AF6B9E3EE4FF}"/>
              </a:ext>
            </a:extLst>
          </p:cNvPr>
          <p:cNvSpPr/>
          <p:nvPr/>
        </p:nvSpPr>
        <p:spPr>
          <a:xfrm>
            <a:off x="9733643" y="2731022"/>
            <a:ext cx="1081187" cy="648712"/>
          </a:xfrm>
          <a:custGeom>
            <a:avLst/>
            <a:gdLst>
              <a:gd name="connsiteX0" fmla="*/ 0 w 1081187"/>
              <a:gd name="connsiteY0" fmla="*/ 0 h 648712"/>
              <a:gd name="connsiteX1" fmla="*/ 1081187 w 1081187"/>
              <a:gd name="connsiteY1" fmla="*/ 0 h 648712"/>
              <a:gd name="connsiteX2" fmla="*/ 1081187 w 1081187"/>
              <a:gd name="connsiteY2" fmla="*/ 648712 h 648712"/>
              <a:gd name="connsiteX3" fmla="*/ 0 w 1081187"/>
              <a:gd name="connsiteY3" fmla="*/ 648712 h 648712"/>
              <a:gd name="connsiteX4" fmla="*/ 0 w 1081187"/>
              <a:gd name="connsiteY4" fmla="*/ 0 h 648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1187" h="648712">
                <a:moveTo>
                  <a:pt x="0" y="0"/>
                </a:moveTo>
                <a:lnTo>
                  <a:pt x="1081187" y="0"/>
                </a:lnTo>
                <a:lnTo>
                  <a:pt x="1081187" y="648712"/>
                </a:lnTo>
                <a:lnTo>
                  <a:pt x="0" y="648712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9530" tIns="49530" rIns="49530" bIns="49530" numCol="1" spcCol="1270" anchor="ctr" anchorCtr="0">
            <a:noAutofit/>
          </a:bodyPr>
          <a:lstStyle/>
          <a:p>
            <a:pPr marL="0" lvl="0" indent="0" algn="ctr" defTabSz="5778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300" b="0" i="0" u="none" kern="1200" dirty="0"/>
              <a:t>Gears</a:t>
            </a:r>
            <a:endParaRPr lang="en-US" sz="1300" kern="1200" dirty="0"/>
          </a:p>
        </p:txBody>
      </p:sp>
      <p:sp>
        <p:nvSpPr>
          <p:cNvPr id="21" name="자유형: 도형 20">
            <a:extLst>
              <a:ext uri="{FF2B5EF4-FFF2-40B4-BE49-F238E27FC236}">
                <a16:creationId xmlns:a16="http://schemas.microsoft.com/office/drawing/2014/main" id="{54DC8416-35C8-406E-8BD3-B6B2390A1B48}"/>
              </a:ext>
            </a:extLst>
          </p:cNvPr>
          <p:cNvSpPr/>
          <p:nvPr/>
        </p:nvSpPr>
        <p:spPr>
          <a:xfrm>
            <a:off x="6576556" y="3849045"/>
            <a:ext cx="1081187" cy="648712"/>
          </a:xfrm>
          <a:custGeom>
            <a:avLst/>
            <a:gdLst>
              <a:gd name="connsiteX0" fmla="*/ 0 w 1081187"/>
              <a:gd name="connsiteY0" fmla="*/ 0 h 648712"/>
              <a:gd name="connsiteX1" fmla="*/ 1081187 w 1081187"/>
              <a:gd name="connsiteY1" fmla="*/ 0 h 648712"/>
              <a:gd name="connsiteX2" fmla="*/ 1081187 w 1081187"/>
              <a:gd name="connsiteY2" fmla="*/ 648712 h 648712"/>
              <a:gd name="connsiteX3" fmla="*/ 0 w 1081187"/>
              <a:gd name="connsiteY3" fmla="*/ 648712 h 648712"/>
              <a:gd name="connsiteX4" fmla="*/ 0 w 1081187"/>
              <a:gd name="connsiteY4" fmla="*/ 0 h 648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1187" h="648712">
                <a:moveTo>
                  <a:pt x="0" y="0"/>
                </a:moveTo>
                <a:lnTo>
                  <a:pt x="1081187" y="0"/>
                </a:lnTo>
                <a:lnTo>
                  <a:pt x="1081187" y="648712"/>
                </a:lnTo>
                <a:lnTo>
                  <a:pt x="0" y="64871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9530" tIns="49530" rIns="49530" bIns="49530" numCol="1" spcCol="1270" anchor="ctr" anchorCtr="0">
            <a:noAutofit/>
          </a:bodyPr>
          <a:lstStyle/>
          <a:p>
            <a:pPr marL="0" lvl="0" indent="0" algn="ctr" defTabSz="5778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300" b="0" i="0" u="none" kern="1200"/>
              <a:t>Quarterly_Tax</a:t>
            </a:r>
            <a:endParaRPr lang="en-US" sz="1300" kern="1200"/>
          </a:p>
        </p:txBody>
      </p:sp>
      <p:sp>
        <p:nvSpPr>
          <p:cNvPr id="22" name="자유형: 도형 21">
            <a:extLst>
              <a:ext uri="{FF2B5EF4-FFF2-40B4-BE49-F238E27FC236}">
                <a16:creationId xmlns:a16="http://schemas.microsoft.com/office/drawing/2014/main" id="{4E2BECE2-5FCB-4370-B08C-EB18714D0F7B}"/>
              </a:ext>
            </a:extLst>
          </p:cNvPr>
          <p:cNvSpPr/>
          <p:nvPr/>
        </p:nvSpPr>
        <p:spPr>
          <a:xfrm>
            <a:off x="1717919" y="4690512"/>
            <a:ext cx="1081187" cy="648712"/>
          </a:xfrm>
          <a:custGeom>
            <a:avLst/>
            <a:gdLst>
              <a:gd name="connsiteX0" fmla="*/ 0 w 1081187"/>
              <a:gd name="connsiteY0" fmla="*/ 0 h 648712"/>
              <a:gd name="connsiteX1" fmla="*/ 1081187 w 1081187"/>
              <a:gd name="connsiteY1" fmla="*/ 0 h 648712"/>
              <a:gd name="connsiteX2" fmla="*/ 1081187 w 1081187"/>
              <a:gd name="connsiteY2" fmla="*/ 648712 h 648712"/>
              <a:gd name="connsiteX3" fmla="*/ 0 w 1081187"/>
              <a:gd name="connsiteY3" fmla="*/ 648712 h 648712"/>
              <a:gd name="connsiteX4" fmla="*/ 0 w 1081187"/>
              <a:gd name="connsiteY4" fmla="*/ 0 h 648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1187" h="648712">
                <a:moveTo>
                  <a:pt x="0" y="0"/>
                </a:moveTo>
                <a:lnTo>
                  <a:pt x="1081187" y="0"/>
                </a:lnTo>
                <a:lnTo>
                  <a:pt x="1081187" y="648712"/>
                </a:lnTo>
                <a:lnTo>
                  <a:pt x="0" y="648712"/>
                </a:lnTo>
                <a:lnTo>
                  <a:pt x="0" y="0"/>
                </a:lnTo>
                <a:close/>
              </a:path>
            </a:pathLst>
          </a:custGeom>
          <a:solidFill>
            <a:srgbClr val="7030A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9530" tIns="49530" rIns="49530" bIns="49530" numCol="1" spcCol="1270" anchor="ctr" anchorCtr="0">
            <a:noAutofit/>
          </a:bodyPr>
          <a:lstStyle/>
          <a:p>
            <a:pPr marL="0" lvl="0" indent="0" algn="ctr" defTabSz="5778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300" b="0" i="0" u="none" kern="1200" dirty="0"/>
              <a:t>Weight</a:t>
            </a:r>
            <a:endParaRPr lang="en-US" sz="1300" kern="1200" dirty="0"/>
          </a:p>
        </p:txBody>
      </p:sp>
      <p:sp>
        <p:nvSpPr>
          <p:cNvPr id="23" name="자유형: 도형 22">
            <a:extLst>
              <a:ext uri="{FF2B5EF4-FFF2-40B4-BE49-F238E27FC236}">
                <a16:creationId xmlns:a16="http://schemas.microsoft.com/office/drawing/2014/main" id="{D8F19814-9402-4136-9DB8-2A9981534E61}"/>
              </a:ext>
            </a:extLst>
          </p:cNvPr>
          <p:cNvSpPr/>
          <p:nvPr/>
        </p:nvSpPr>
        <p:spPr>
          <a:xfrm>
            <a:off x="2935989" y="5402360"/>
            <a:ext cx="1081187" cy="648712"/>
          </a:xfrm>
          <a:custGeom>
            <a:avLst/>
            <a:gdLst>
              <a:gd name="connsiteX0" fmla="*/ 0 w 1081187"/>
              <a:gd name="connsiteY0" fmla="*/ 0 h 648712"/>
              <a:gd name="connsiteX1" fmla="*/ 1081187 w 1081187"/>
              <a:gd name="connsiteY1" fmla="*/ 0 h 648712"/>
              <a:gd name="connsiteX2" fmla="*/ 1081187 w 1081187"/>
              <a:gd name="connsiteY2" fmla="*/ 648712 h 648712"/>
              <a:gd name="connsiteX3" fmla="*/ 0 w 1081187"/>
              <a:gd name="connsiteY3" fmla="*/ 648712 h 648712"/>
              <a:gd name="connsiteX4" fmla="*/ 0 w 1081187"/>
              <a:gd name="connsiteY4" fmla="*/ 0 h 648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1187" h="648712">
                <a:moveTo>
                  <a:pt x="0" y="0"/>
                </a:moveTo>
                <a:lnTo>
                  <a:pt x="1081187" y="0"/>
                </a:lnTo>
                <a:lnTo>
                  <a:pt x="1081187" y="648712"/>
                </a:lnTo>
                <a:lnTo>
                  <a:pt x="0" y="64871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9530" tIns="49530" rIns="49530" bIns="49530" numCol="1" spcCol="1270" anchor="ctr" anchorCtr="0">
            <a:noAutofit/>
          </a:bodyPr>
          <a:lstStyle/>
          <a:p>
            <a:pPr marL="0" lvl="0" indent="0" algn="ctr" defTabSz="5778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300" b="0" i="0" u="none" kern="1200" dirty="0" err="1"/>
              <a:t>Mfr_Guarantee</a:t>
            </a:r>
            <a:endParaRPr lang="en-US" sz="1300" kern="1200" dirty="0"/>
          </a:p>
        </p:txBody>
      </p:sp>
      <p:sp>
        <p:nvSpPr>
          <p:cNvPr id="24" name="자유형: 도형 23">
            <a:extLst>
              <a:ext uri="{FF2B5EF4-FFF2-40B4-BE49-F238E27FC236}">
                <a16:creationId xmlns:a16="http://schemas.microsoft.com/office/drawing/2014/main" id="{A0556BA2-2189-49E6-9EFB-7E2A4AD4C0AC}"/>
              </a:ext>
            </a:extLst>
          </p:cNvPr>
          <p:cNvSpPr/>
          <p:nvPr/>
        </p:nvSpPr>
        <p:spPr>
          <a:xfrm>
            <a:off x="10933693" y="4359111"/>
            <a:ext cx="1081187" cy="648712"/>
          </a:xfrm>
          <a:custGeom>
            <a:avLst/>
            <a:gdLst>
              <a:gd name="connsiteX0" fmla="*/ 0 w 1081187"/>
              <a:gd name="connsiteY0" fmla="*/ 0 h 648712"/>
              <a:gd name="connsiteX1" fmla="*/ 1081187 w 1081187"/>
              <a:gd name="connsiteY1" fmla="*/ 0 h 648712"/>
              <a:gd name="connsiteX2" fmla="*/ 1081187 w 1081187"/>
              <a:gd name="connsiteY2" fmla="*/ 648712 h 648712"/>
              <a:gd name="connsiteX3" fmla="*/ 0 w 1081187"/>
              <a:gd name="connsiteY3" fmla="*/ 648712 h 648712"/>
              <a:gd name="connsiteX4" fmla="*/ 0 w 1081187"/>
              <a:gd name="connsiteY4" fmla="*/ 0 h 648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1187" h="648712">
                <a:moveTo>
                  <a:pt x="0" y="0"/>
                </a:moveTo>
                <a:lnTo>
                  <a:pt x="1081187" y="0"/>
                </a:lnTo>
                <a:lnTo>
                  <a:pt x="1081187" y="648712"/>
                </a:lnTo>
                <a:lnTo>
                  <a:pt x="0" y="648712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9530" tIns="49530" rIns="49530" bIns="49530" numCol="1" spcCol="1270" anchor="ctr" anchorCtr="0">
            <a:noAutofit/>
          </a:bodyPr>
          <a:lstStyle/>
          <a:p>
            <a:pPr marL="0" lvl="0" indent="0" algn="ctr" defTabSz="5778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300" b="0" i="0" u="none" kern="1200" dirty="0" err="1"/>
              <a:t>BOVAG_Guarantee</a:t>
            </a:r>
            <a:endParaRPr lang="en-US" sz="1300" kern="1200" dirty="0"/>
          </a:p>
        </p:txBody>
      </p:sp>
      <p:sp>
        <p:nvSpPr>
          <p:cNvPr id="25" name="자유형: 도형 24">
            <a:extLst>
              <a:ext uri="{FF2B5EF4-FFF2-40B4-BE49-F238E27FC236}">
                <a16:creationId xmlns:a16="http://schemas.microsoft.com/office/drawing/2014/main" id="{762BA9B8-8418-431A-AE16-ED23715E4DAB}"/>
              </a:ext>
            </a:extLst>
          </p:cNvPr>
          <p:cNvSpPr/>
          <p:nvPr/>
        </p:nvSpPr>
        <p:spPr>
          <a:xfrm>
            <a:off x="6561144" y="3088977"/>
            <a:ext cx="1081187" cy="648712"/>
          </a:xfrm>
          <a:custGeom>
            <a:avLst/>
            <a:gdLst>
              <a:gd name="connsiteX0" fmla="*/ 0 w 1081187"/>
              <a:gd name="connsiteY0" fmla="*/ 0 h 648712"/>
              <a:gd name="connsiteX1" fmla="*/ 1081187 w 1081187"/>
              <a:gd name="connsiteY1" fmla="*/ 0 h 648712"/>
              <a:gd name="connsiteX2" fmla="*/ 1081187 w 1081187"/>
              <a:gd name="connsiteY2" fmla="*/ 648712 h 648712"/>
              <a:gd name="connsiteX3" fmla="*/ 0 w 1081187"/>
              <a:gd name="connsiteY3" fmla="*/ 648712 h 648712"/>
              <a:gd name="connsiteX4" fmla="*/ 0 w 1081187"/>
              <a:gd name="connsiteY4" fmla="*/ 0 h 648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1187" h="648712">
                <a:moveTo>
                  <a:pt x="0" y="0"/>
                </a:moveTo>
                <a:lnTo>
                  <a:pt x="1081187" y="0"/>
                </a:lnTo>
                <a:lnTo>
                  <a:pt x="1081187" y="648712"/>
                </a:lnTo>
                <a:lnTo>
                  <a:pt x="0" y="64871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9530" tIns="49530" rIns="49530" bIns="49530" numCol="1" spcCol="1270" anchor="ctr" anchorCtr="0">
            <a:noAutofit/>
          </a:bodyPr>
          <a:lstStyle/>
          <a:p>
            <a:pPr marL="0" lvl="0" indent="0" algn="ctr" defTabSz="5778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300" b="0" i="0" u="none" kern="1200"/>
              <a:t>Guarantee_Period</a:t>
            </a:r>
            <a:endParaRPr lang="en-US" sz="1300" kern="1200"/>
          </a:p>
        </p:txBody>
      </p:sp>
      <p:sp>
        <p:nvSpPr>
          <p:cNvPr id="26" name="자유형: 도형 25">
            <a:extLst>
              <a:ext uri="{FF2B5EF4-FFF2-40B4-BE49-F238E27FC236}">
                <a16:creationId xmlns:a16="http://schemas.microsoft.com/office/drawing/2014/main" id="{14C50768-232E-4D3D-9B50-452B3EA01E1F}"/>
              </a:ext>
            </a:extLst>
          </p:cNvPr>
          <p:cNvSpPr/>
          <p:nvPr/>
        </p:nvSpPr>
        <p:spPr>
          <a:xfrm>
            <a:off x="4125356" y="5381628"/>
            <a:ext cx="1081187" cy="648712"/>
          </a:xfrm>
          <a:custGeom>
            <a:avLst/>
            <a:gdLst>
              <a:gd name="connsiteX0" fmla="*/ 0 w 1081187"/>
              <a:gd name="connsiteY0" fmla="*/ 0 h 648712"/>
              <a:gd name="connsiteX1" fmla="*/ 1081187 w 1081187"/>
              <a:gd name="connsiteY1" fmla="*/ 0 h 648712"/>
              <a:gd name="connsiteX2" fmla="*/ 1081187 w 1081187"/>
              <a:gd name="connsiteY2" fmla="*/ 648712 h 648712"/>
              <a:gd name="connsiteX3" fmla="*/ 0 w 1081187"/>
              <a:gd name="connsiteY3" fmla="*/ 648712 h 648712"/>
              <a:gd name="connsiteX4" fmla="*/ 0 w 1081187"/>
              <a:gd name="connsiteY4" fmla="*/ 0 h 648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1187" h="648712">
                <a:moveTo>
                  <a:pt x="0" y="0"/>
                </a:moveTo>
                <a:lnTo>
                  <a:pt x="1081187" y="0"/>
                </a:lnTo>
                <a:lnTo>
                  <a:pt x="1081187" y="648712"/>
                </a:lnTo>
                <a:lnTo>
                  <a:pt x="0" y="64871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9530" tIns="49530" rIns="49530" bIns="49530" numCol="1" spcCol="1270" anchor="ctr" anchorCtr="0">
            <a:noAutofit/>
          </a:bodyPr>
          <a:lstStyle/>
          <a:p>
            <a:pPr marL="0" lvl="0" indent="0" algn="ctr" defTabSz="5778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300" b="0" i="0" u="none" kern="1200" dirty="0"/>
              <a:t>ABS</a:t>
            </a:r>
            <a:endParaRPr lang="en-US" sz="1300" kern="1200" dirty="0"/>
          </a:p>
        </p:txBody>
      </p:sp>
      <p:sp>
        <p:nvSpPr>
          <p:cNvPr id="27" name="자유형: 도형 26">
            <a:extLst>
              <a:ext uri="{FF2B5EF4-FFF2-40B4-BE49-F238E27FC236}">
                <a16:creationId xmlns:a16="http://schemas.microsoft.com/office/drawing/2014/main" id="{A779F423-DA10-4825-A4C8-0F6C12A980E4}"/>
              </a:ext>
            </a:extLst>
          </p:cNvPr>
          <p:cNvSpPr/>
          <p:nvPr/>
        </p:nvSpPr>
        <p:spPr>
          <a:xfrm>
            <a:off x="2953650" y="3127861"/>
            <a:ext cx="1081187" cy="648712"/>
          </a:xfrm>
          <a:custGeom>
            <a:avLst/>
            <a:gdLst>
              <a:gd name="connsiteX0" fmla="*/ 0 w 1081187"/>
              <a:gd name="connsiteY0" fmla="*/ 0 h 648712"/>
              <a:gd name="connsiteX1" fmla="*/ 1081187 w 1081187"/>
              <a:gd name="connsiteY1" fmla="*/ 0 h 648712"/>
              <a:gd name="connsiteX2" fmla="*/ 1081187 w 1081187"/>
              <a:gd name="connsiteY2" fmla="*/ 648712 h 648712"/>
              <a:gd name="connsiteX3" fmla="*/ 0 w 1081187"/>
              <a:gd name="connsiteY3" fmla="*/ 648712 h 648712"/>
              <a:gd name="connsiteX4" fmla="*/ 0 w 1081187"/>
              <a:gd name="connsiteY4" fmla="*/ 0 h 648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1187" h="648712">
                <a:moveTo>
                  <a:pt x="0" y="0"/>
                </a:moveTo>
                <a:lnTo>
                  <a:pt x="1081187" y="0"/>
                </a:lnTo>
                <a:lnTo>
                  <a:pt x="1081187" y="648712"/>
                </a:lnTo>
                <a:lnTo>
                  <a:pt x="0" y="64871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9530" tIns="49530" rIns="49530" bIns="49530" numCol="1" spcCol="1270" anchor="ctr" anchorCtr="0">
            <a:noAutofit/>
          </a:bodyPr>
          <a:lstStyle/>
          <a:p>
            <a:pPr marL="0" lvl="0" indent="0" algn="ctr" defTabSz="5778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300" b="0" i="0" u="none" kern="1200" dirty="0"/>
              <a:t>Airbag_1</a:t>
            </a:r>
            <a:endParaRPr lang="en-US" sz="1300" kern="1200" dirty="0"/>
          </a:p>
        </p:txBody>
      </p:sp>
      <p:sp>
        <p:nvSpPr>
          <p:cNvPr id="28" name="자유형: 도형 27">
            <a:extLst>
              <a:ext uri="{FF2B5EF4-FFF2-40B4-BE49-F238E27FC236}">
                <a16:creationId xmlns:a16="http://schemas.microsoft.com/office/drawing/2014/main" id="{AA9FD57B-4B24-4D03-B090-9F291C519E4D}"/>
              </a:ext>
            </a:extLst>
          </p:cNvPr>
          <p:cNvSpPr/>
          <p:nvPr/>
        </p:nvSpPr>
        <p:spPr>
          <a:xfrm>
            <a:off x="4142957" y="3127861"/>
            <a:ext cx="1081187" cy="648712"/>
          </a:xfrm>
          <a:custGeom>
            <a:avLst/>
            <a:gdLst>
              <a:gd name="connsiteX0" fmla="*/ 0 w 1081187"/>
              <a:gd name="connsiteY0" fmla="*/ 0 h 648712"/>
              <a:gd name="connsiteX1" fmla="*/ 1081187 w 1081187"/>
              <a:gd name="connsiteY1" fmla="*/ 0 h 648712"/>
              <a:gd name="connsiteX2" fmla="*/ 1081187 w 1081187"/>
              <a:gd name="connsiteY2" fmla="*/ 648712 h 648712"/>
              <a:gd name="connsiteX3" fmla="*/ 0 w 1081187"/>
              <a:gd name="connsiteY3" fmla="*/ 648712 h 648712"/>
              <a:gd name="connsiteX4" fmla="*/ 0 w 1081187"/>
              <a:gd name="connsiteY4" fmla="*/ 0 h 648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1187" h="648712">
                <a:moveTo>
                  <a:pt x="0" y="0"/>
                </a:moveTo>
                <a:lnTo>
                  <a:pt x="1081187" y="0"/>
                </a:lnTo>
                <a:lnTo>
                  <a:pt x="1081187" y="648712"/>
                </a:lnTo>
                <a:lnTo>
                  <a:pt x="0" y="64871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9530" tIns="49530" rIns="49530" bIns="49530" numCol="1" spcCol="1270" anchor="ctr" anchorCtr="0">
            <a:noAutofit/>
          </a:bodyPr>
          <a:lstStyle/>
          <a:p>
            <a:pPr marL="0" lvl="0" indent="0" algn="ctr" defTabSz="5778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300" b="0" i="0" u="none" kern="1200"/>
              <a:t>Airbag_2</a:t>
            </a:r>
            <a:endParaRPr lang="en-US" sz="1300" kern="1200"/>
          </a:p>
        </p:txBody>
      </p:sp>
      <p:sp>
        <p:nvSpPr>
          <p:cNvPr id="29" name="자유형: 도형 28">
            <a:extLst>
              <a:ext uri="{FF2B5EF4-FFF2-40B4-BE49-F238E27FC236}">
                <a16:creationId xmlns:a16="http://schemas.microsoft.com/office/drawing/2014/main" id="{3A0CC3DB-5B7E-4D73-A59F-58FBC7585B10}"/>
              </a:ext>
            </a:extLst>
          </p:cNvPr>
          <p:cNvSpPr/>
          <p:nvPr/>
        </p:nvSpPr>
        <p:spPr>
          <a:xfrm>
            <a:off x="5362957" y="4643291"/>
            <a:ext cx="1081187" cy="648712"/>
          </a:xfrm>
          <a:custGeom>
            <a:avLst/>
            <a:gdLst>
              <a:gd name="connsiteX0" fmla="*/ 0 w 1081187"/>
              <a:gd name="connsiteY0" fmla="*/ 0 h 648712"/>
              <a:gd name="connsiteX1" fmla="*/ 1081187 w 1081187"/>
              <a:gd name="connsiteY1" fmla="*/ 0 h 648712"/>
              <a:gd name="connsiteX2" fmla="*/ 1081187 w 1081187"/>
              <a:gd name="connsiteY2" fmla="*/ 648712 h 648712"/>
              <a:gd name="connsiteX3" fmla="*/ 0 w 1081187"/>
              <a:gd name="connsiteY3" fmla="*/ 648712 h 648712"/>
              <a:gd name="connsiteX4" fmla="*/ 0 w 1081187"/>
              <a:gd name="connsiteY4" fmla="*/ 0 h 648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1187" h="648712">
                <a:moveTo>
                  <a:pt x="0" y="0"/>
                </a:moveTo>
                <a:lnTo>
                  <a:pt x="1081187" y="0"/>
                </a:lnTo>
                <a:lnTo>
                  <a:pt x="1081187" y="648712"/>
                </a:lnTo>
                <a:lnTo>
                  <a:pt x="0" y="64871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9530" tIns="49530" rIns="49530" bIns="49530" numCol="1" spcCol="1270" anchor="ctr" anchorCtr="0">
            <a:noAutofit/>
          </a:bodyPr>
          <a:lstStyle/>
          <a:p>
            <a:pPr marL="0" lvl="0" indent="0" algn="ctr" defTabSz="5778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300" b="0" i="0" u="none" kern="1200"/>
              <a:t>Airco</a:t>
            </a:r>
            <a:endParaRPr lang="en-US" sz="1300" kern="1200"/>
          </a:p>
        </p:txBody>
      </p:sp>
      <p:sp>
        <p:nvSpPr>
          <p:cNvPr id="30" name="자유형: 도형 29">
            <a:extLst>
              <a:ext uri="{FF2B5EF4-FFF2-40B4-BE49-F238E27FC236}">
                <a16:creationId xmlns:a16="http://schemas.microsoft.com/office/drawing/2014/main" id="{5EB7F07B-2D42-4CB2-9EA0-8E36BE541F84}"/>
              </a:ext>
            </a:extLst>
          </p:cNvPr>
          <p:cNvSpPr/>
          <p:nvPr/>
        </p:nvSpPr>
        <p:spPr>
          <a:xfrm>
            <a:off x="2948795" y="3886930"/>
            <a:ext cx="1081187" cy="648712"/>
          </a:xfrm>
          <a:custGeom>
            <a:avLst/>
            <a:gdLst>
              <a:gd name="connsiteX0" fmla="*/ 0 w 1081187"/>
              <a:gd name="connsiteY0" fmla="*/ 0 h 648712"/>
              <a:gd name="connsiteX1" fmla="*/ 1081187 w 1081187"/>
              <a:gd name="connsiteY1" fmla="*/ 0 h 648712"/>
              <a:gd name="connsiteX2" fmla="*/ 1081187 w 1081187"/>
              <a:gd name="connsiteY2" fmla="*/ 648712 h 648712"/>
              <a:gd name="connsiteX3" fmla="*/ 0 w 1081187"/>
              <a:gd name="connsiteY3" fmla="*/ 648712 h 648712"/>
              <a:gd name="connsiteX4" fmla="*/ 0 w 1081187"/>
              <a:gd name="connsiteY4" fmla="*/ 0 h 648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1187" h="648712">
                <a:moveTo>
                  <a:pt x="0" y="0"/>
                </a:moveTo>
                <a:lnTo>
                  <a:pt x="1081187" y="0"/>
                </a:lnTo>
                <a:lnTo>
                  <a:pt x="1081187" y="648712"/>
                </a:lnTo>
                <a:lnTo>
                  <a:pt x="0" y="648712"/>
                </a:lnTo>
                <a:lnTo>
                  <a:pt x="0" y="0"/>
                </a:lnTo>
                <a:close/>
              </a:path>
            </a:pathLst>
          </a:custGeom>
          <a:solidFill>
            <a:srgbClr val="7030A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9530" tIns="49530" rIns="49530" bIns="49530" numCol="1" spcCol="1270" anchor="ctr" anchorCtr="0">
            <a:noAutofit/>
          </a:bodyPr>
          <a:lstStyle/>
          <a:p>
            <a:pPr marL="0" lvl="0" indent="0" algn="ctr" defTabSz="5778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300" b="0" i="0" u="none" kern="1200" dirty="0" err="1"/>
              <a:t>Automatic_airco</a:t>
            </a:r>
            <a:endParaRPr lang="en-US" sz="1300" kern="1200" dirty="0"/>
          </a:p>
        </p:txBody>
      </p:sp>
      <p:sp>
        <p:nvSpPr>
          <p:cNvPr id="31" name="자유형: 도형 30">
            <a:extLst>
              <a:ext uri="{FF2B5EF4-FFF2-40B4-BE49-F238E27FC236}">
                <a16:creationId xmlns:a16="http://schemas.microsoft.com/office/drawing/2014/main" id="{A229036C-9628-4516-946F-2D07F872E2AE}"/>
              </a:ext>
            </a:extLst>
          </p:cNvPr>
          <p:cNvSpPr/>
          <p:nvPr/>
        </p:nvSpPr>
        <p:spPr>
          <a:xfrm>
            <a:off x="4151483" y="3894088"/>
            <a:ext cx="1081187" cy="648712"/>
          </a:xfrm>
          <a:custGeom>
            <a:avLst/>
            <a:gdLst>
              <a:gd name="connsiteX0" fmla="*/ 0 w 1081187"/>
              <a:gd name="connsiteY0" fmla="*/ 0 h 648712"/>
              <a:gd name="connsiteX1" fmla="*/ 1081187 w 1081187"/>
              <a:gd name="connsiteY1" fmla="*/ 0 h 648712"/>
              <a:gd name="connsiteX2" fmla="*/ 1081187 w 1081187"/>
              <a:gd name="connsiteY2" fmla="*/ 648712 h 648712"/>
              <a:gd name="connsiteX3" fmla="*/ 0 w 1081187"/>
              <a:gd name="connsiteY3" fmla="*/ 648712 h 648712"/>
              <a:gd name="connsiteX4" fmla="*/ 0 w 1081187"/>
              <a:gd name="connsiteY4" fmla="*/ 0 h 648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1187" h="648712">
                <a:moveTo>
                  <a:pt x="0" y="0"/>
                </a:moveTo>
                <a:lnTo>
                  <a:pt x="1081187" y="0"/>
                </a:lnTo>
                <a:lnTo>
                  <a:pt x="1081187" y="648712"/>
                </a:lnTo>
                <a:lnTo>
                  <a:pt x="0" y="648712"/>
                </a:lnTo>
                <a:lnTo>
                  <a:pt x="0" y="0"/>
                </a:lnTo>
                <a:close/>
              </a:path>
            </a:pathLst>
          </a:custGeom>
          <a:solidFill>
            <a:srgbClr val="7030A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9530" tIns="49530" rIns="49530" bIns="49530" numCol="1" spcCol="1270" anchor="ctr" anchorCtr="0">
            <a:noAutofit/>
          </a:bodyPr>
          <a:lstStyle/>
          <a:p>
            <a:pPr marL="0" lvl="0" indent="0" algn="ctr" defTabSz="5778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300" b="0" i="0" u="none" kern="1200"/>
              <a:t>Boardcomputer</a:t>
            </a:r>
            <a:endParaRPr lang="en-US" sz="1300" kern="1200"/>
          </a:p>
        </p:txBody>
      </p:sp>
      <p:sp>
        <p:nvSpPr>
          <p:cNvPr id="32" name="자유형: 도형 31">
            <a:extLst>
              <a:ext uri="{FF2B5EF4-FFF2-40B4-BE49-F238E27FC236}">
                <a16:creationId xmlns:a16="http://schemas.microsoft.com/office/drawing/2014/main" id="{056F66E1-250F-4E97-8634-2B06A93B5EBD}"/>
              </a:ext>
            </a:extLst>
          </p:cNvPr>
          <p:cNvSpPr/>
          <p:nvPr/>
        </p:nvSpPr>
        <p:spPr>
          <a:xfrm>
            <a:off x="5345645" y="3843005"/>
            <a:ext cx="1081187" cy="648712"/>
          </a:xfrm>
          <a:custGeom>
            <a:avLst/>
            <a:gdLst>
              <a:gd name="connsiteX0" fmla="*/ 0 w 1081187"/>
              <a:gd name="connsiteY0" fmla="*/ 0 h 648712"/>
              <a:gd name="connsiteX1" fmla="*/ 1081187 w 1081187"/>
              <a:gd name="connsiteY1" fmla="*/ 0 h 648712"/>
              <a:gd name="connsiteX2" fmla="*/ 1081187 w 1081187"/>
              <a:gd name="connsiteY2" fmla="*/ 648712 h 648712"/>
              <a:gd name="connsiteX3" fmla="*/ 0 w 1081187"/>
              <a:gd name="connsiteY3" fmla="*/ 648712 h 648712"/>
              <a:gd name="connsiteX4" fmla="*/ 0 w 1081187"/>
              <a:gd name="connsiteY4" fmla="*/ 0 h 648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1187" h="648712">
                <a:moveTo>
                  <a:pt x="0" y="0"/>
                </a:moveTo>
                <a:lnTo>
                  <a:pt x="1081187" y="0"/>
                </a:lnTo>
                <a:lnTo>
                  <a:pt x="1081187" y="648712"/>
                </a:lnTo>
                <a:lnTo>
                  <a:pt x="0" y="64871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9530" tIns="49530" rIns="49530" bIns="49530" numCol="1" spcCol="1270" anchor="ctr" anchorCtr="0">
            <a:noAutofit/>
          </a:bodyPr>
          <a:lstStyle/>
          <a:p>
            <a:pPr marL="0" lvl="0" indent="0" algn="ctr" defTabSz="5778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300" b="0" i="0" u="none" kern="1200"/>
              <a:t>CD_Player</a:t>
            </a:r>
            <a:endParaRPr lang="en-US" sz="1300" kern="1200"/>
          </a:p>
        </p:txBody>
      </p:sp>
      <p:sp>
        <p:nvSpPr>
          <p:cNvPr id="33" name="자유형: 도형 32">
            <a:extLst>
              <a:ext uri="{FF2B5EF4-FFF2-40B4-BE49-F238E27FC236}">
                <a16:creationId xmlns:a16="http://schemas.microsoft.com/office/drawing/2014/main" id="{84A7E514-6FD6-4573-AA08-051A648426DE}"/>
              </a:ext>
            </a:extLst>
          </p:cNvPr>
          <p:cNvSpPr/>
          <p:nvPr/>
        </p:nvSpPr>
        <p:spPr>
          <a:xfrm>
            <a:off x="2948795" y="4632281"/>
            <a:ext cx="1081187" cy="648712"/>
          </a:xfrm>
          <a:custGeom>
            <a:avLst/>
            <a:gdLst>
              <a:gd name="connsiteX0" fmla="*/ 0 w 1081187"/>
              <a:gd name="connsiteY0" fmla="*/ 0 h 648712"/>
              <a:gd name="connsiteX1" fmla="*/ 1081187 w 1081187"/>
              <a:gd name="connsiteY1" fmla="*/ 0 h 648712"/>
              <a:gd name="connsiteX2" fmla="*/ 1081187 w 1081187"/>
              <a:gd name="connsiteY2" fmla="*/ 648712 h 648712"/>
              <a:gd name="connsiteX3" fmla="*/ 0 w 1081187"/>
              <a:gd name="connsiteY3" fmla="*/ 648712 h 648712"/>
              <a:gd name="connsiteX4" fmla="*/ 0 w 1081187"/>
              <a:gd name="connsiteY4" fmla="*/ 0 h 648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1187" h="648712">
                <a:moveTo>
                  <a:pt x="0" y="0"/>
                </a:moveTo>
                <a:lnTo>
                  <a:pt x="1081187" y="0"/>
                </a:lnTo>
                <a:lnTo>
                  <a:pt x="1081187" y="648712"/>
                </a:lnTo>
                <a:lnTo>
                  <a:pt x="0" y="64871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9530" tIns="49530" rIns="49530" bIns="49530" numCol="1" spcCol="1270" anchor="ctr" anchorCtr="0">
            <a:noAutofit/>
          </a:bodyPr>
          <a:lstStyle/>
          <a:p>
            <a:pPr marL="0" lvl="0" indent="0" algn="ctr" defTabSz="5778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300" b="0" i="0" u="none" kern="1200"/>
              <a:t>Central_Lock</a:t>
            </a:r>
            <a:endParaRPr lang="en-US" sz="1300" kern="1200"/>
          </a:p>
        </p:txBody>
      </p:sp>
      <p:sp>
        <p:nvSpPr>
          <p:cNvPr id="34" name="자유형: 도형 33">
            <a:extLst>
              <a:ext uri="{FF2B5EF4-FFF2-40B4-BE49-F238E27FC236}">
                <a16:creationId xmlns:a16="http://schemas.microsoft.com/office/drawing/2014/main" id="{4E229F0C-0FAB-4AF8-902C-EE36D567595B}"/>
              </a:ext>
            </a:extLst>
          </p:cNvPr>
          <p:cNvSpPr/>
          <p:nvPr/>
        </p:nvSpPr>
        <p:spPr>
          <a:xfrm>
            <a:off x="5316655" y="6126979"/>
            <a:ext cx="1081187" cy="648712"/>
          </a:xfrm>
          <a:custGeom>
            <a:avLst/>
            <a:gdLst>
              <a:gd name="connsiteX0" fmla="*/ 0 w 1081187"/>
              <a:gd name="connsiteY0" fmla="*/ 0 h 648712"/>
              <a:gd name="connsiteX1" fmla="*/ 1081187 w 1081187"/>
              <a:gd name="connsiteY1" fmla="*/ 0 h 648712"/>
              <a:gd name="connsiteX2" fmla="*/ 1081187 w 1081187"/>
              <a:gd name="connsiteY2" fmla="*/ 648712 h 648712"/>
              <a:gd name="connsiteX3" fmla="*/ 0 w 1081187"/>
              <a:gd name="connsiteY3" fmla="*/ 648712 h 648712"/>
              <a:gd name="connsiteX4" fmla="*/ 0 w 1081187"/>
              <a:gd name="connsiteY4" fmla="*/ 0 h 648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1187" h="648712">
                <a:moveTo>
                  <a:pt x="0" y="0"/>
                </a:moveTo>
                <a:lnTo>
                  <a:pt x="1081187" y="0"/>
                </a:lnTo>
                <a:lnTo>
                  <a:pt x="1081187" y="648712"/>
                </a:lnTo>
                <a:lnTo>
                  <a:pt x="0" y="64871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9530" tIns="49530" rIns="49530" bIns="49530" numCol="1" spcCol="1270" anchor="ctr" anchorCtr="0">
            <a:noAutofit/>
          </a:bodyPr>
          <a:lstStyle/>
          <a:p>
            <a:pPr marL="0" lvl="0" indent="0" algn="ctr" defTabSz="5778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300" b="0" i="0" u="none" kern="1200" dirty="0" err="1"/>
              <a:t>Powered_Windows</a:t>
            </a:r>
            <a:endParaRPr lang="en-US" sz="1300" kern="1200" dirty="0"/>
          </a:p>
        </p:txBody>
      </p:sp>
      <p:sp>
        <p:nvSpPr>
          <p:cNvPr id="35" name="자유형: 도형 34">
            <a:extLst>
              <a:ext uri="{FF2B5EF4-FFF2-40B4-BE49-F238E27FC236}">
                <a16:creationId xmlns:a16="http://schemas.microsoft.com/office/drawing/2014/main" id="{BB66C921-858D-4203-A126-DA1A51409F32}"/>
              </a:ext>
            </a:extLst>
          </p:cNvPr>
          <p:cNvSpPr/>
          <p:nvPr/>
        </p:nvSpPr>
        <p:spPr>
          <a:xfrm>
            <a:off x="4170072" y="4660315"/>
            <a:ext cx="1081187" cy="648712"/>
          </a:xfrm>
          <a:custGeom>
            <a:avLst/>
            <a:gdLst>
              <a:gd name="connsiteX0" fmla="*/ 0 w 1081187"/>
              <a:gd name="connsiteY0" fmla="*/ 0 h 648712"/>
              <a:gd name="connsiteX1" fmla="*/ 1081187 w 1081187"/>
              <a:gd name="connsiteY1" fmla="*/ 0 h 648712"/>
              <a:gd name="connsiteX2" fmla="*/ 1081187 w 1081187"/>
              <a:gd name="connsiteY2" fmla="*/ 648712 h 648712"/>
              <a:gd name="connsiteX3" fmla="*/ 0 w 1081187"/>
              <a:gd name="connsiteY3" fmla="*/ 648712 h 648712"/>
              <a:gd name="connsiteX4" fmla="*/ 0 w 1081187"/>
              <a:gd name="connsiteY4" fmla="*/ 0 h 648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1187" h="648712">
                <a:moveTo>
                  <a:pt x="0" y="0"/>
                </a:moveTo>
                <a:lnTo>
                  <a:pt x="1081187" y="0"/>
                </a:lnTo>
                <a:lnTo>
                  <a:pt x="1081187" y="648712"/>
                </a:lnTo>
                <a:lnTo>
                  <a:pt x="0" y="64871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9530" tIns="49530" rIns="49530" bIns="49530" numCol="1" spcCol="1270" anchor="ctr" anchorCtr="0">
            <a:noAutofit/>
          </a:bodyPr>
          <a:lstStyle/>
          <a:p>
            <a:pPr marL="0" lvl="0" indent="0" algn="ctr" defTabSz="5778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300" b="0" i="0" u="none" kern="1200"/>
              <a:t>Power_Steering</a:t>
            </a:r>
            <a:endParaRPr lang="en-US" sz="1300" kern="1200"/>
          </a:p>
        </p:txBody>
      </p:sp>
      <p:sp>
        <p:nvSpPr>
          <p:cNvPr id="36" name="자유형: 도형 35">
            <a:extLst>
              <a:ext uri="{FF2B5EF4-FFF2-40B4-BE49-F238E27FC236}">
                <a16:creationId xmlns:a16="http://schemas.microsoft.com/office/drawing/2014/main" id="{2273960C-3B3B-457A-848D-FB00DB6FE760}"/>
              </a:ext>
            </a:extLst>
          </p:cNvPr>
          <p:cNvSpPr/>
          <p:nvPr/>
        </p:nvSpPr>
        <p:spPr>
          <a:xfrm>
            <a:off x="9821457" y="6019450"/>
            <a:ext cx="1081187" cy="648712"/>
          </a:xfrm>
          <a:custGeom>
            <a:avLst/>
            <a:gdLst>
              <a:gd name="connsiteX0" fmla="*/ 0 w 1081187"/>
              <a:gd name="connsiteY0" fmla="*/ 0 h 648712"/>
              <a:gd name="connsiteX1" fmla="*/ 1081187 w 1081187"/>
              <a:gd name="connsiteY1" fmla="*/ 0 h 648712"/>
              <a:gd name="connsiteX2" fmla="*/ 1081187 w 1081187"/>
              <a:gd name="connsiteY2" fmla="*/ 648712 h 648712"/>
              <a:gd name="connsiteX3" fmla="*/ 0 w 1081187"/>
              <a:gd name="connsiteY3" fmla="*/ 648712 h 648712"/>
              <a:gd name="connsiteX4" fmla="*/ 0 w 1081187"/>
              <a:gd name="connsiteY4" fmla="*/ 0 h 648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1187" h="648712">
                <a:moveTo>
                  <a:pt x="0" y="0"/>
                </a:moveTo>
                <a:lnTo>
                  <a:pt x="1081187" y="0"/>
                </a:lnTo>
                <a:lnTo>
                  <a:pt x="1081187" y="648712"/>
                </a:lnTo>
                <a:lnTo>
                  <a:pt x="0" y="648712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9530" tIns="49530" rIns="49530" bIns="49530" numCol="1" spcCol="1270" anchor="ctr" anchorCtr="0">
            <a:noAutofit/>
          </a:bodyPr>
          <a:lstStyle/>
          <a:p>
            <a:pPr marL="0" lvl="0" indent="0" algn="ctr" defTabSz="5778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300" b="0" i="0" u="none" kern="1200"/>
              <a:t>Radio</a:t>
            </a:r>
            <a:endParaRPr lang="en-US" sz="1300" kern="1200"/>
          </a:p>
        </p:txBody>
      </p:sp>
      <p:sp>
        <p:nvSpPr>
          <p:cNvPr id="37" name="자유형: 도형 36">
            <a:extLst>
              <a:ext uri="{FF2B5EF4-FFF2-40B4-BE49-F238E27FC236}">
                <a16:creationId xmlns:a16="http://schemas.microsoft.com/office/drawing/2014/main" id="{D3BA07D4-A74B-4F61-82A2-B7814E2E6EFF}"/>
              </a:ext>
            </a:extLst>
          </p:cNvPr>
          <p:cNvSpPr/>
          <p:nvPr/>
        </p:nvSpPr>
        <p:spPr>
          <a:xfrm>
            <a:off x="4122214" y="6158721"/>
            <a:ext cx="1081187" cy="648712"/>
          </a:xfrm>
          <a:custGeom>
            <a:avLst/>
            <a:gdLst>
              <a:gd name="connsiteX0" fmla="*/ 0 w 1081187"/>
              <a:gd name="connsiteY0" fmla="*/ 0 h 648712"/>
              <a:gd name="connsiteX1" fmla="*/ 1081187 w 1081187"/>
              <a:gd name="connsiteY1" fmla="*/ 0 h 648712"/>
              <a:gd name="connsiteX2" fmla="*/ 1081187 w 1081187"/>
              <a:gd name="connsiteY2" fmla="*/ 648712 h 648712"/>
              <a:gd name="connsiteX3" fmla="*/ 0 w 1081187"/>
              <a:gd name="connsiteY3" fmla="*/ 648712 h 648712"/>
              <a:gd name="connsiteX4" fmla="*/ 0 w 1081187"/>
              <a:gd name="connsiteY4" fmla="*/ 0 h 648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1187" h="648712">
                <a:moveTo>
                  <a:pt x="0" y="0"/>
                </a:moveTo>
                <a:lnTo>
                  <a:pt x="1081187" y="0"/>
                </a:lnTo>
                <a:lnTo>
                  <a:pt x="1081187" y="648712"/>
                </a:lnTo>
                <a:lnTo>
                  <a:pt x="0" y="64871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9530" tIns="49530" rIns="49530" bIns="49530" numCol="1" spcCol="1270" anchor="ctr" anchorCtr="0">
            <a:noAutofit/>
          </a:bodyPr>
          <a:lstStyle/>
          <a:p>
            <a:pPr marL="0" lvl="0" indent="0" algn="ctr" defTabSz="5778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300" b="0" i="0" u="none" kern="1200" dirty="0" err="1"/>
              <a:t>Mistlamps</a:t>
            </a:r>
            <a:endParaRPr lang="en-US" sz="1300" kern="1200" dirty="0"/>
          </a:p>
        </p:txBody>
      </p:sp>
      <p:sp>
        <p:nvSpPr>
          <p:cNvPr id="38" name="자유형: 도형 37">
            <a:extLst>
              <a:ext uri="{FF2B5EF4-FFF2-40B4-BE49-F238E27FC236}">
                <a16:creationId xmlns:a16="http://schemas.microsoft.com/office/drawing/2014/main" id="{94D524B0-F80C-4B14-B8F9-7F9186524D26}"/>
              </a:ext>
            </a:extLst>
          </p:cNvPr>
          <p:cNvSpPr/>
          <p:nvPr/>
        </p:nvSpPr>
        <p:spPr>
          <a:xfrm>
            <a:off x="5310241" y="5381628"/>
            <a:ext cx="1081187" cy="648712"/>
          </a:xfrm>
          <a:custGeom>
            <a:avLst/>
            <a:gdLst>
              <a:gd name="connsiteX0" fmla="*/ 0 w 1081187"/>
              <a:gd name="connsiteY0" fmla="*/ 0 h 648712"/>
              <a:gd name="connsiteX1" fmla="*/ 1081187 w 1081187"/>
              <a:gd name="connsiteY1" fmla="*/ 0 h 648712"/>
              <a:gd name="connsiteX2" fmla="*/ 1081187 w 1081187"/>
              <a:gd name="connsiteY2" fmla="*/ 648712 h 648712"/>
              <a:gd name="connsiteX3" fmla="*/ 0 w 1081187"/>
              <a:gd name="connsiteY3" fmla="*/ 648712 h 648712"/>
              <a:gd name="connsiteX4" fmla="*/ 0 w 1081187"/>
              <a:gd name="connsiteY4" fmla="*/ 0 h 648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1187" h="648712">
                <a:moveTo>
                  <a:pt x="0" y="0"/>
                </a:moveTo>
                <a:lnTo>
                  <a:pt x="1081187" y="0"/>
                </a:lnTo>
                <a:lnTo>
                  <a:pt x="1081187" y="648712"/>
                </a:lnTo>
                <a:lnTo>
                  <a:pt x="0" y="64871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9530" tIns="49530" rIns="49530" bIns="49530" numCol="1" spcCol="1270" anchor="ctr" anchorCtr="0">
            <a:noAutofit/>
          </a:bodyPr>
          <a:lstStyle/>
          <a:p>
            <a:pPr marL="0" lvl="0" indent="0" algn="ctr" defTabSz="5778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300" b="0" i="0" u="none" kern="1200" dirty="0" err="1"/>
              <a:t>Sport_Model</a:t>
            </a:r>
            <a:endParaRPr lang="en-US" sz="1300" kern="1200" dirty="0"/>
          </a:p>
        </p:txBody>
      </p:sp>
      <p:sp>
        <p:nvSpPr>
          <p:cNvPr id="39" name="자유형: 도형 38">
            <a:extLst>
              <a:ext uri="{FF2B5EF4-FFF2-40B4-BE49-F238E27FC236}">
                <a16:creationId xmlns:a16="http://schemas.microsoft.com/office/drawing/2014/main" id="{7352CB4F-6601-4FFD-8AAB-C4DDAC378F81}"/>
              </a:ext>
            </a:extLst>
          </p:cNvPr>
          <p:cNvSpPr/>
          <p:nvPr/>
        </p:nvSpPr>
        <p:spPr>
          <a:xfrm>
            <a:off x="5345645" y="3142568"/>
            <a:ext cx="1081187" cy="648712"/>
          </a:xfrm>
          <a:custGeom>
            <a:avLst/>
            <a:gdLst>
              <a:gd name="connsiteX0" fmla="*/ 0 w 1081187"/>
              <a:gd name="connsiteY0" fmla="*/ 0 h 648712"/>
              <a:gd name="connsiteX1" fmla="*/ 1081187 w 1081187"/>
              <a:gd name="connsiteY1" fmla="*/ 0 h 648712"/>
              <a:gd name="connsiteX2" fmla="*/ 1081187 w 1081187"/>
              <a:gd name="connsiteY2" fmla="*/ 648712 h 648712"/>
              <a:gd name="connsiteX3" fmla="*/ 0 w 1081187"/>
              <a:gd name="connsiteY3" fmla="*/ 648712 h 648712"/>
              <a:gd name="connsiteX4" fmla="*/ 0 w 1081187"/>
              <a:gd name="connsiteY4" fmla="*/ 0 h 648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1187" h="648712">
                <a:moveTo>
                  <a:pt x="0" y="0"/>
                </a:moveTo>
                <a:lnTo>
                  <a:pt x="1081187" y="0"/>
                </a:lnTo>
                <a:lnTo>
                  <a:pt x="1081187" y="648712"/>
                </a:lnTo>
                <a:lnTo>
                  <a:pt x="0" y="64871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9530" tIns="49530" rIns="49530" bIns="49530" numCol="1" spcCol="1270" anchor="ctr" anchorCtr="0">
            <a:noAutofit/>
          </a:bodyPr>
          <a:lstStyle/>
          <a:p>
            <a:pPr marL="0" lvl="0" indent="0" algn="ctr" defTabSz="5778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300" b="0" i="0" u="none" kern="1200" dirty="0" err="1"/>
              <a:t>Backseat_Divider</a:t>
            </a:r>
            <a:endParaRPr lang="en-US" sz="1300" kern="1200" dirty="0"/>
          </a:p>
        </p:txBody>
      </p:sp>
      <p:sp>
        <p:nvSpPr>
          <p:cNvPr id="40" name="자유형: 도형 39">
            <a:extLst>
              <a:ext uri="{FF2B5EF4-FFF2-40B4-BE49-F238E27FC236}">
                <a16:creationId xmlns:a16="http://schemas.microsoft.com/office/drawing/2014/main" id="{3B49F0A6-5F48-4F75-9022-47D63D217A92}"/>
              </a:ext>
            </a:extLst>
          </p:cNvPr>
          <p:cNvSpPr/>
          <p:nvPr/>
        </p:nvSpPr>
        <p:spPr>
          <a:xfrm>
            <a:off x="6532380" y="6161429"/>
            <a:ext cx="1081187" cy="648712"/>
          </a:xfrm>
          <a:custGeom>
            <a:avLst/>
            <a:gdLst>
              <a:gd name="connsiteX0" fmla="*/ 0 w 1081187"/>
              <a:gd name="connsiteY0" fmla="*/ 0 h 648712"/>
              <a:gd name="connsiteX1" fmla="*/ 1081187 w 1081187"/>
              <a:gd name="connsiteY1" fmla="*/ 0 h 648712"/>
              <a:gd name="connsiteX2" fmla="*/ 1081187 w 1081187"/>
              <a:gd name="connsiteY2" fmla="*/ 648712 h 648712"/>
              <a:gd name="connsiteX3" fmla="*/ 0 w 1081187"/>
              <a:gd name="connsiteY3" fmla="*/ 648712 h 648712"/>
              <a:gd name="connsiteX4" fmla="*/ 0 w 1081187"/>
              <a:gd name="connsiteY4" fmla="*/ 0 h 648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1187" h="648712">
                <a:moveTo>
                  <a:pt x="0" y="0"/>
                </a:moveTo>
                <a:lnTo>
                  <a:pt x="1081187" y="0"/>
                </a:lnTo>
                <a:lnTo>
                  <a:pt x="1081187" y="648712"/>
                </a:lnTo>
                <a:lnTo>
                  <a:pt x="0" y="64871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9530" tIns="49530" rIns="49530" bIns="49530" numCol="1" spcCol="1270" anchor="ctr" anchorCtr="0">
            <a:noAutofit/>
          </a:bodyPr>
          <a:lstStyle/>
          <a:p>
            <a:pPr marL="0" lvl="0" indent="0" algn="ctr" defTabSz="5778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300" b="0" i="0" u="none" kern="1200" dirty="0" err="1"/>
              <a:t>Metallic_Rim</a:t>
            </a:r>
            <a:endParaRPr lang="en-US" sz="1300" kern="1200" dirty="0"/>
          </a:p>
        </p:txBody>
      </p:sp>
      <p:sp>
        <p:nvSpPr>
          <p:cNvPr id="41" name="자유형: 도형 40">
            <a:extLst>
              <a:ext uri="{FF2B5EF4-FFF2-40B4-BE49-F238E27FC236}">
                <a16:creationId xmlns:a16="http://schemas.microsoft.com/office/drawing/2014/main" id="{01B35A9E-AE99-4C7A-96E3-004D92578A22}"/>
              </a:ext>
            </a:extLst>
          </p:cNvPr>
          <p:cNvSpPr/>
          <p:nvPr/>
        </p:nvSpPr>
        <p:spPr>
          <a:xfrm>
            <a:off x="11024554" y="5216047"/>
            <a:ext cx="1081187" cy="648712"/>
          </a:xfrm>
          <a:custGeom>
            <a:avLst/>
            <a:gdLst>
              <a:gd name="connsiteX0" fmla="*/ 0 w 1081187"/>
              <a:gd name="connsiteY0" fmla="*/ 0 h 648712"/>
              <a:gd name="connsiteX1" fmla="*/ 1081187 w 1081187"/>
              <a:gd name="connsiteY1" fmla="*/ 0 h 648712"/>
              <a:gd name="connsiteX2" fmla="*/ 1081187 w 1081187"/>
              <a:gd name="connsiteY2" fmla="*/ 648712 h 648712"/>
              <a:gd name="connsiteX3" fmla="*/ 0 w 1081187"/>
              <a:gd name="connsiteY3" fmla="*/ 648712 h 648712"/>
              <a:gd name="connsiteX4" fmla="*/ 0 w 1081187"/>
              <a:gd name="connsiteY4" fmla="*/ 0 h 648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1187" h="648712">
                <a:moveTo>
                  <a:pt x="0" y="0"/>
                </a:moveTo>
                <a:lnTo>
                  <a:pt x="1081187" y="0"/>
                </a:lnTo>
                <a:lnTo>
                  <a:pt x="1081187" y="648712"/>
                </a:lnTo>
                <a:lnTo>
                  <a:pt x="0" y="648712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9530" tIns="49530" rIns="49530" bIns="49530" numCol="1" spcCol="1270" anchor="ctr" anchorCtr="0">
            <a:noAutofit/>
          </a:bodyPr>
          <a:lstStyle/>
          <a:p>
            <a:pPr marL="0" lvl="0" indent="0" algn="ctr" defTabSz="5778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300" b="0" i="0" u="none" kern="1200"/>
              <a:t>Radio_cassette</a:t>
            </a:r>
            <a:endParaRPr lang="en-US" sz="1300" kern="1200"/>
          </a:p>
        </p:txBody>
      </p:sp>
      <p:sp>
        <p:nvSpPr>
          <p:cNvPr id="42" name="자유형: 도형 41">
            <a:extLst>
              <a:ext uri="{FF2B5EF4-FFF2-40B4-BE49-F238E27FC236}">
                <a16:creationId xmlns:a16="http://schemas.microsoft.com/office/drawing/2014/main" id="{C3DFB4C7-9BF9-4484-A96E-C17EF4B51671}"/>
              </a:ext>
            </a:extLst>
          </p:cNvPr>
          <p:cNvSpPr/>
          <p:nvPr/>
        </p:nvSpPr>
        <p:spPr>
          <a:xfrm>
            <a:off x="9808967" y="5201390"/>
            <a:ext cx="1081187" cy="648712"/>
          </a:xfrm>
          <a:custGeom>
            <a:avLst/>
            <a:gdLst>
              <a:gd name="connsiteX0" fmla="*/ 0 w 1081187"/>
              <a:gd name="connsiteY0" fmla="*/ 0 h 648712"/>
              <a:gd name="connsiteX1" fmla="*/ 1081187 w 1081187"/>
              <a:gd name="connsiteY1" fmla="*/ 0 h 648712"/>
              <a:gd name="connsiteX2" fmla="*/ 1081187 w 1081187"/>
              <a:gd name="connsiteY2" fmla="*/ 648712 h 648712"/>
              <a:gd name="connsiteX3" fmla="*/ 0 w 1081187"/>
              <a:gd name="connsiteY3" fmla="*/ 648712 h 648712"/>
              <a:gd name="connsiteX4" fmla="*/ 0 w 1081187"/>
              <a:gd name="connsiteY4" fmla="*/ 0 h 648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1187" h="648712">
                <a:moveTo>
                  <a:pt x="0" y="0"/>
                </a:moveTo>
                <a:lnTo>
                  <a:pt x="1081187" y="0"/>
                </a:lnTo>
                <a:lnTo>
                  <a:pt x="1081187" y="648712"/>
                </a:lnTo>
                <a:lnTo>
                  <a:pt x="0" y="648712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9530" tIns="49530" rIns="49530" bIns="49530" numCol="1" spcCol="1270" anchor="ctr" anchorCtr="0">
            <a:noAutofit/>
          </a:bodyPr>
          <a:lstStyle/>
          <a:p>
            <a:pPr marL="0" lvl="0" indent="0" algn="ctr" defTabSz="5778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300" b="0" i="0" u="none" kern="1200" dirty="0" err="1"/>
              <a:t>Parking_Assistant</a:t>
            </a:r>
            <a:endParaRPr lang="en-US" sz="1300" kern="1200" dirty="0"/>
          </a:p>
        </p:txBody>
      </p:sp>
      <p:sp>
        <p:nvSpPr>
          <p:cNvPr id="43" name="자유형: 도형 42">
            <a:extLst>
              <a:ext uri="{FF2B5EF4-FFF2-40B4-BE49-F238E27FC236}">
                <a16:creationId xmlns:a16="http://schemas.microsoft.com/office/drawing/2014/main" id="{3CAE4715-ED3C-4F21-8B64-4FBBCA0FC734}"/>
              </a:ext>
            </a:extLst>
          </p:cNvPr>
          <p:cNvSpPr/>
          <p:nvPr/>
        </p:nvSpPr>
        <p:spPr>
          <a:xfrm>
            <a:off x="2925332" y="6161429"/>
            <a:ext cx="1081187" cy="648712"/>
          </a:xfrm>
          <a:custGeom>
            <a:avLst/>
            <a:gdLst>
              <a:gd name="connsiteX0" fmla="*/ 0 w 1081187"/>
              <a:gd name="connsiteY0" fmla="*/ 0 h 648712"/>
              <a:gd name="connsiteX1" fmla="*/ 1081187 w 1081187"/>
              <a:gd name="connsiteY1" fmla="*/ 0 h 648712"/>
              <a:gd name="connsiteX2" fmla="*/ 1081187 w 1081187"/>
              <a:gd name="connsiteY2" fmla="*/ 648712 h 648712"/>
              <a:gd name="connsiteX3" fmla="*/ 0 w 1081187"/>
              <a:gd name="connsiteY3" fmla="*/ 648712 h 648712"/>
              <a:gd name="connsiteX4" fmla="*/ 0 w 1081187"/>
              <a:gd name="connsiteY4" fmla="*/ 0 h 648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1187" h="648712">
                <a:moveTo>
                  <a:pt x="0" y="0"/>
                </a:moveTo>
                <a:lnTo>
                  <a:pt x="1081187" y="0"/>
                </a:lnTo>
                <a:lnTo>
                  <a:pt x="1081187" y="648712"/>
                </a:lnTo>
                <a:lnTo>
                  <a:pt x="0" y="64871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9530" tIns="49530" rIns="49530" bIns="49530" numCol="1" spcCol="1270" anchor="ctr" anchorCtr="0">
            <a:noAutofit/>
          </a:bodyPr>
          <a:lstStyle/>
          <a:p>
            <a:pPr marL="0" lvl="0" indent="0" algn="ctr" defTabSz="5778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300" b="0" i="0" u="none" kern="1200" dirty="0" err="1"/>
              <a:t>Tow_Bar</a:t>
            </a:r>
            <a:endParaRPr lang="en-US" altLang="ko-KR" sz="1300" kern="1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85E2AAB-E361-4D22-82F4-F3419DFEBDC1}"/>
              </a:ext>
            </a:extLst>
          </p:cNvPr>
          <p:cNvSpPr txBox="1"/>
          <p:nvPr/>
        </p:nvSpPr>
        <p:spPr>
          <a:xfrm>
            <a:off x="39981" y="747618"/>
            <a:ext cx="130516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dfy</a:t>
            </a:r>
            <a:endParaRPr lang="ko-KR" altLang="en-US" sz="60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1DE5150-252A-41F3-BEBA-7183DC52B385}"/>
              </a:ext>
            </a:extLst>
          </p:cNvPr>
          <p:cNvSpPr txBox="1"/>
          <p:nvPr/>
        </p:nvSpPr>
        <p:spPr>
          <a:xfrm>
            <a:off x="1647280" y="747618"/>
            <a:ext cx="130356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dfx</a:t>
            </a:r>
            <a:endParaRPr lang="ko-KR" altLang="en-US" sz="60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EDAAA342-5569-483A-AE68-44472C5A34EF}"/>
              </a:ext>
            </a:extLst>
          </p:cNvPr>
          <p:cNvCxnSpPr>
            <a:cxnSpLocks/>
          </p:cNvCxnSpPr>
          <p:nvPr/>
        </p:nvCxnSpPr>
        <p:spPr>
          <a:xfrm>
            <a:off x="1476671" y="747618"/>
            <a:ext cx="0" cy="6110382"/>
          </a:xfrm>
          <a:prstGeom prst="line">
            <a:avLst/>
          </a:prstGeom>
          <a:ln w="571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B6456179-32CF-4E88-9FB5-529C24F148D6}"/>
              </a:ext>
            </a:extLst>
          </p:cNvPr>
          <p:cNvSpPr txBox="1"/>
          <p:nvPr/>
        </p:nvSpPr>
        <p:spPr>
          <a:xfrm>
            <a:off x="39981" y="112342"/>
            <a:ext cx="15472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변수 확정</a:t>
            </a:r>
            <a:endParaRPr lang="ko-KR" altLang="en-US" sz="10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5030DFB-9C76-41F5-9AD6-AA8804D56C12}"/>
              </a:ext>
            </a:extLst>
          </p:cNvPr>
          <p:cNvSpPr txBox="1"/>
          <p:nvPr/>
        </p:nvSpPr>
        <p:spPr>
          <a:xfrm>
            <a:off x="7658407" y="892239"/>
            <a:ext cx="24689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통계적으로</a:t>
            </a:r>
          </a:p>
        </p:txBody>
      </p: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76C06BC1-ABF6-4AB6-91E1-FAC5E6E2CC63}"/>
              </a:ext>
            </a:extLst>
          </p:cNvPr>
          <p:cNvCxnSpPr>
            <a:cxnSpLocks/>
          </p:cNvCxnSpPr>
          <p:nvPr/>
        </p:nvCxnSpPr>
        <p:spPr>
          <a:xfrm>
            <a:off x="9018520" y="1701800"/>
            <a:ext cx="0" cy="5073891"/>
          </a:xfrm>
          <a:prstGeom prst="line">
            <a:avLst/>
          </a:prstGeom>
          <a:ln w="5715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5773CE6A-EE2B-4708-8D8D-328FF54B943F}"/>
              </a:ext>
            </a:extLst>
          </p:cNvPr>
          <p:cNvSpPr txBox="1"/>
          <p:nvPr/>
        </p:nvSpPr>
        <p:spPr>
          <a:xfrm>
            <a:off x="5041173" y="2048230"/>
            <a:ext cx="18678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유의한 변수</a:t>
            </a:r>
            <a:endParaRPr lang="ko-KR" altLang="en-US" sz="28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A6015A8-04AC-419F-A6A4-EED864E5B8EA}"/>
              </a:ext>
            </a:extLst>
          </p:cNvPr>
          <p:cNvSpPr txBox="1"/>
          <p:nvPr/>
        </p:nvSpPr>
        <p:spPr>
          <a:xfrm>
            <a:off x="9171192" y="2048230"/>
            <a:ext cx="29097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유의하지 않은 </a:t>
            </a:r>
            <a:r>
              <a:rPr lang="ko-KR" altLang="en-US" sz="28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변수</a:t>
            </a:r>
          </a:p>
        </p:txBody>
      </p:sp>
      <p:pic>
        <p:nvPicPr>
          <p:cNvPr id="49" name="Picture 2" descr="유이에 대한 이미지 검색결과">
            <a:extLst>
              <a:ext uri="{FF2B5EF4-FFF2-40B4-BE49-F238E27FC236}">
                <a16:creationId xmlns:a16="http://schemas.microsoft.com/office/drawing/2014/main" id="{9F56B2EB-426F-43A9-B0C9-A44067451A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73" t="1090" r="14216" b="3930"/>
          <a:stretch/>
        </p:blipFill>
        <p:spPr bwMode="auto">
          <a:xfrm>
            <a:off x="3312141" y="747618"/>
            <a:ext cx="1810248" cy="2316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69467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2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4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1" grpId="0" animBg="1"/>
      <p:bldP spid="22" grpId="0" animBg="1"/>
      <p:bldP spid="30" grpId="0" animBg="1"/>
      <p:bldP spid="31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165A165-B4B9-463D-B266-97F4F8C3BC7E}"/>
              </a:ext>
            </a:extLst>
          </p:cNvPr>
          <p:cNvSpPr txBox="1"/>
          <p:nvPr/>
        </p:nvSpPr>
        <p:spPr>
          <a:xfrm>
            <a:off x="156156" y="1558898"/>
            <a:ext cx="1196390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8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4. Feature</a:t>
            </a:r>
            <a:r>
              <a:rPr lang="ko-KR" altLang="en-US" sz="88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88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Selection</a:t>
            </a:r>
            <a:endParaRPr lang="ko-KR" altLang="en-US" sz="28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957237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1AEE4E0-0C56-4C9E-8EAC-278372F094AD}"/>
              </a:ext>
            </a:extLst>
          </p:cNvPr>
          <p:cNvSpPr txBox="1"/>
          <p:nvPr/>
        </p:nvSpPr>
        <p:spPr>
          <a:xfrm>
            <a:off x="156157" y="282548"/>
            <a:ext cx="18885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Model 1</a:t>
            </a:r>
            <a:endParaRPr lang="ko-KR" altLang="en-US" sz="8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자유형: 도형 4">
            <a:extLst>
              <a:ext uri="{FF2B5EF4-FFF2-40B4-BE49-F238E27FC236}">
                <a16:creationId xmlns:a16="http://schemas.microsoft.com/office/drawing/2014/main" id="{43BB0BE4-0C71-4F76-ACD4-797E620E8766}"/>
              </a:ext>
            </a:extLst>
          </p:cNvPr>
          <p:cNvSpPr/>
          <p:nvPr/>
        </p:nvSpPr>
        <p:spPr>
          <a:xfrm>
            <a:off x="304220" y="982840"/>
            <a:ext cx="1081187" cy="648712"/>
          </a:xfrm>
          <a:custGeom>
            <a:avLst/>
            <a:gdLst>
              <a:gd name="connsiteX0" fmla="*/ 0 w 1081187"/>
              <a:gd name="connsiteY0" fmla="*/ 0 h 648712"/>
              <a:gd name="connsiteX1" fmla="*/ 1081187 w 1081187"/>
              <a:gd name="connsiteY1" fmla="*/ 0 h 648712"/>
              <a:gd name="connsiteX2" fmla="*/ 1081187 w 1081187"/>
              <a:gd name="connsiteY2" fmla="*/ 648712 h 648712"/>
              <a:gd name="connsiteX3" fmla="*/ 0 w 1081187"/>
              <a:gd name="connsiteY3" fmla="*/ 648712 h 648712"/>
              <a:gd name="connsiteX4" fmla="*/ 0 w 1081187"/>
              <a:gd name="connsiteY4" fmla="*/ 0 h 648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1187" h="648712">
                <a:moveTo>
                  <a:pt x="0" y="0"/>
                </a:moveTo>
                <a:lnTo>
                  <a:pt x="1081187" y="0"/>
                </a:lnTo>
                <a:lnTo>
                  <a:pt x="1081187" y="648712"/>
                </a:lnTo>
                <a:lnTo>
                  <a:pt x="0" y="64871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9530" tIns="49530" rIns="49530" bIns="49530" numCol="1" spcCol="1270" anchor="ctr" anchorCtr="0">
            <a:noAutofit/>
          </a:bodyPr>
          <a:lstStyle/>
          <a:p>
            <a:pPr marL="0" lvl="0" indent="0" algn="ctr" defTabSz="5778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300" b="0" i="0" u="none" kern="1200"/>
              <a:t>Age_08_04</a:t>
            </a:r>
            <a:endParaRPr lang="en-US" sz="1300" kern="1200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1CAC98AD-3614-4DB4-871E-03D11B1AA3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2655" y="6289014"/>
            <a:ext cx="1024319" cy="49244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32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Courier New" panose="02070309020205020404" pitchFamily="49" charset="0"/>
              </a:rPr>
              <a:t>0.78</a:t>
            </a:r>
            <a:r>
              <a:rPr kumimoji="0" lang="en-US" altLang="ko-KR" sz="32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Courier New" panose="02070309020205020404" pitchFamily="49" charset="0"/>
              </a:rPr>
              <a:t>1</a:t>
            </a:r>
            <a:endParaRPr kumimoji="0" lang="ko-KR" altLang="ko-KR" sz="3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468372-726D-456C-8F50-26F99479B366}"/>
              </a:ext>
            </a:extLst>
          </p:cNvPr>
          <p:cNvSpPr txBox="1"/>
          <p:nvPr/>
        </p:nvSpPr>
        <p:spPr>
          <a:xfrm>
            <a:off x="1962925" y="282548"/>
            <a:ext cx="18885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Model 2</a:t>
            </a:r>
            <a:endParaRPr lang="ko-KR" altLang="en-US" sz="8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8C2959C4-AD80-4061-AB4B-AE94E28C43EA}"/>
              </a:ext>
            </a:extLst>
          </p:cNvPr>
          <p:cNvSpPr/>
          <p:nvPr/>
        </p:nvSpPr>
        <p:spPr>
          <a:xfrm>
            <a:off x="2110988" y="982840"/>
            <a:ext cx="1081187" cy="648712"/>
          </a:xfrm>
          <a:custGeom>
            <a:avLst/>
            <a:gdLst>
              <a:gd name="connsiteX0" fmla="*/ 0 w 1081187"/>
              <a:gd name="connsiteY0" fmla="*/ 0 h 648712"/>
              <a:gd name="connsiteX1" fmla="*/ 1081187 w 1081187"/>
              <a:gd name="connsiteY1" fmla="*/ 0 h 648712"/>
              <a:gd name="connsiteX2" fmla="*/ 1081187 w 1081187"/>
              <a:gd name="connsiteY2" fmla="*/ 648712 h 648712"/>
              <a:gd name="connsiteX3" fmla="*/ 0 w 1081187"/>
              <a:gd name="connsiteY3" fmla="*/ 648712 h 648712"/>
              <a:gd name="connsiteX4" fmla="*/ 0 w 1081187"/>
              <a:gd name="connsiteY4" fmla="*/ 0 h 648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1187" h="648712">
                <a:moveTo>
                  <a:pt x="0" y="0"/>
                </a:moveTo>
                <a:lnTo>
                  <a:pt x="1081187" y="0"/>
                </a:lnTo>
                <a:lnTo>
                  <a:pt x="1081187" y="648712"/>
                </a:lnTo>
                <a:lnTo>
                  <a:pt x="0" y="64871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9530" tIns="49530" rIns="49530" bIns="49530" numCol="1" spcCol="1270" anchor="ctr" anchorCtr="0">
            <a:noAutofit/>
          </a:bodyPr>
          <a:lstStyle/>
          <a:p>
            <a:pPr marL="0" lvl="0" indent="0" algn="ctr" defTabSz="5778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300" b="0" i="0" u="none" kern="1200" dirty="0"/>
              <a:t>Age_08_04</a:t>
            </a:r>
            <a:endParaRPr lang="en-US" sz="1300" kern="1200" dirty="0"/>
          </a:p>
        </p:txBody>
      </p:sp>
      <p:sp>
        <p:nvSpPr>
          <p:cNvPr id="10" name="자유형: 도형 9">
            <a:extLst>
              <a:ext uri="{FF2B5EF4-FFF2-40B4-BE49-F238E27FC236}">
                <a16:creationId xmlns:a16="http://schemas.microsoft.com/office/drawing/2014/main" id="{98F9BF76-16C8-4D38-8644-39A3D113A2E5}"/>
              </a:ext>
            </a:extLst>
          </p:cNvPr>
          <p:cNvSpPr/>
          <p:nvPr/>
        </p:nvSpPr>
        <p:spPr>
          <a:xfrm>
            <a:off x="2110987" y="1878918"/>
            <a:ext cx="1081187" cy="648712"/>
          </a:xfrm>
          <a:custGeom>
            <a:avLst/>
            <a:gdLst>
              <a:gd name="connsiteX0" fmla="*/ 0 w 1081187"/>
              <a:gd name="connsiteY0" fmla="*/ 0 h 648712"/>
              <a:gd name="connsiteX1" fmla="*/ 1081187 w 1081187"/>
              <a:gd name="connsiteY1" fmla="*/ 0 h 648712"/>
              <a:gd name="connsiteX2" fmla="*/ 1081187 w 1081187"/>
              <a:gd name="connsiteY2" fmla="*/ 648712 h 648712"/>
              <a:gd name="connsiteX3" fmla="*/ 0 w 1081187"/>
              <a:gd name="connsiteY3" fmla="*/ 648712 h 648712"/>
              <a:gd name="connsiteX4" fmla="*/ 0 w 1081187"/>
              <a:gd name="connsiteY4" fmla="*/ 0 h 648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1187" h="648712">
                <a:moveTo>
                  <a:pt x="0" y="0"/>
                </a:moveTo>
                <a:lnTo>
                  <a:pt x="1081187" y="0"/>
                </a:lnTo>
                <a:lnTo>
                  <a:pt x="1081187" y="648712"/>
                </a:lnTo>
                <a:lnTo>
                  <a:pt x="0" y="64871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9530" tIns="49530" rIns="49530" bIns="49530" numCol="1" spcCol="1270" anchor="ctr" anchorCtr="0">
            <a:noAutofit/>
          </a:bodyPr>
          <a:lstStyle/>
          <a:p>
            <a:pPr marL="0" lvl="0" indent="0" algn="ctr" defTabSz="5778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300" b="0" i="0" u="none" kern="1200"/>
              <a:t>KM</a:t>
            </a:r>
            <a:endParaRPr lang="en-US" sz="1300" kern="120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0F57280-C249-4740-8C33-60F3762CAE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39422" y="6289014"/>
            <a:ext cx="1024319" cy="49244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ko-KR" sz="3200" b="1" dirty="0">
                <a:solidFill>
                  <a:srgbClr val="000000"/>
                </a:solidFill>
                <a:latin typeface="Arial Unicode MS"/>
              </a:rPr>
              <a:t>0.800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58082DB-5657-4A7A-BE1E-6237B30504EF}"/>
              </a:ext>
            </a:extLst>
          </p:cNvPr>
          <p:cNvSpPr txBox="1"/>
          <p:nvPr/>
        </p:nvSpPr>
        <p:spPr>
          <a:xfrm>
            <a:off x="3769693" y="282548"/>
            <a:ext cx="18885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Model 3</a:t>
            </a:r>
            <a:endParaRPr lang="ko-KR" altLang="en-US" sz="8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8F236FB1-68A8-4713-BA0B-784FEB2BBB75}"/>
              </a:ext>
            </a:extLst>
          </p:cNvPr>
          <p:cNvSpPr/>
          <p:nvPr/>
        </p:nvSpPr>
        <p:spPr>
          <a:xfrm>
            <a:off x="3851468" y="1878918"/>
            <a:ext cx="1081187" cy="648712"/>
          </a:xfrm>
          <a:custGeom>
            <a:avLst/>
            <a:gdLst>
              <a:gd name="connsiteX0" fmla="*/ 0 w 1081187"/>
              <a:gd name="connsiteY0" fmla="*/ 0 h 648712"/>
              <a:gd name="connsiteX1" fmla="*/ 1081187 w 1081187"/>
              <a:gd name="connsiteY1" fmla="*/ 0 h 648712"/>
              <a:gd name="connsiteX2" fmla="*/ 1081187 w 1081187"/>
              <a:gd name="connsiteY2" fmla="*/ 648712 h 648712"/>
              <a:gd name="connsiteX3" fmla="*/ 0 w 1081187"/>
              <a:gd name="connsiteY3" fmla="*/ 648712 h 648712"/>
              <a:gd name="connsiteX4" fmla="*/ 0 w 1081187"/>
              <a:gd name="connsiteY4" fmla="*/ 0 h 648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1187" h="648712">
                <a:moveTo>
                  <a:pt x="0" y="0"/>
                </a:moveTo>
                <a:lnTo>
                  <a:pt x="1081187" y="0"/>
                </a:lnTo>
                <a:lnTo>
                  <a:pt x="1081187" y="648712"/>
                </a:lnTo>
                <a:lnTo>
                  <a:pt x="0" y="64871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9530" tIns="49530" rIns="49530" bIns="49530" numCol="1" spcCol="1270" anchor="ctr" anchorCtr="0">
            <a:noAutofit/>
          </a:bodyPr>
          <a:lstStyle/>
          <a:p>
            <a:pPr marL="0" lvl="0" indent="0" algn="ctr" defTabSz="5778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300" b="0" i="0" u="none" kern="1200"/>
              <a:t>KM</a:t>
            </a:r>
            <a:endParaRPr lang="en-US" sz="1300" kern="1200"/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DF16A6B7-3C72-48BA-885C-0A34860496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79903" y="6289014"/>
            <a:ext cx="1024319" cy="49244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lvl="0"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3200" b="1" dirty="0">
                <a:solidFill>
                  <a:srgbClr val="000000"/>
                </a:solidFill>
                <a:latin typeface="Arial Unicode MS"/>
              </a:rPr>
              <a:t>0.331</a:t>
            </a:r>
            <a:endParaRPr lang="ko-KR" altLang="ko-KR" sz="3200" b="1" dirty="0">
              <a:solidFill>
                <a:srgbClr val="000000"/>
              </a:solidFill>
              <a:latin typeface="Arial Unicode M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E4E7A6F-3F3D-4F98-8440-569D7D236B6B}"/>
              </a:ext>
            </a:extLst>
          </p:cNvPr>
          <p:cNvSpPr txBox="1"/>
          <p:nvPr/>
        </p:nvSpPr>
        <p:spPr>
          <a:xfrm>
            <a:off x="5695161" y="282548"/>
            <a:ext cx="18885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Model 4</a:t>
            </a:r>
            <a:endParaRPr lang="ko-KR" altLang="en-US" sz="8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Rectangle 2">
            <a:extLst>
              <a:ext uri="{FF2B5EF4-FFF2-40B4-BE49-F238E27FC236}">
                <a16:creationId xmlns:a16="http://schemas.microsoft.com/office/drawing/2014/main" id="{D641E056-0C9D-4089-967A-7A54F47CF4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41471" y="6289014"/>
            <a:ext cx="1024319" cy="49244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lvl="0"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3200" b="1" dirty="0">
                <a:solidFill>
                  <a:srgbClr val="000000"/>
                </a:solidFill>
                <a:latin typeface="Arial Unicode MS"/>
              </a:rPr>
              <a:t>0.848</a:t>
            </a:r>
            <a:endParaRPr lang="ko-KR" altLang="ko-KR" sz="3200" b="1" dirty="0">
              <a:solidFill>
                <a:srgbClr val="000000"/>
              </a:solidFill>
              <a:latin typeface="Arial Unicode MS"/>
            </a:endParaRPr>
          </a:p>
        </p:txBody>
      </p:sp>
      <p:sp>
        <p:nvSpPr>
          <p:cNvPr id="18" name="자유형: 도형 17">
            <a:extLst>
              <a:ext uri="{FF2B5EF4-FFF2-40B4-BE49-F238E27FC236}">
                <a16:creationId xmlns:a16="http://schemas.microsoft.com/office/drawing/2014/main" id="{D23695BA-B615-4A29-B92C-A7FB4707031D}"/>
              </a:ext>
            </a:extLst>
          </p:cNvPr>
          <p:cNvSpPr/>
          <p:nvPr/>
        </p:nvSpPr>
        <p:spPr>
          <a:xfrm>
            <a:off x="5813038" y="982840"/>
            <a:ext cx="1081187" cy="648712"/>
          </a:xfrm>
          <a:custGeom>
            <a:avLst/>
            <a:gdLst>
              <a:gd name="connsiteX0" fmla="*/ 0 w 1081187"/>
              <a:gd name="connsiteY0" fmla="*/ 0 h 648712"/>
              <a:gd name="connsiteX1" fmla="*/ 1081187 w 1081187"/>
              <a:gd name="connsiteY1" fmla="*/ 0 h 648712"/>
              <a:gd name="connsiteX2" fmla="*/ 1081187 w 1081187"/>
              <a:gd name="connsiteY2" fmla="*/ 648712 h 648712"/>
              <a:gd name="connsiteX3" fmla="*/ 0 w 1081187"/>
              <a:gd name="connsiteY3" fmla="*/ 648712 h 648712"/>
              <a:gd name="connsiteX4" fmla="*/ 0 w 1081187"/>
              <a:gd name="connsiteY4" fmla="*/ 0 h 648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1187" h="648712">
                <a:moveTo>
                  <a:pt x="0" y="0"/>
                </a:moveTo>
                <a:lnTo>
                  <a:pt x="1081187" y="0"/>
                </a:lnTo>
                <a:lnTo>
                  <a:pt x="1081187" y="648712"/>
                </a:lnTo>
                <a:lnTo>
                  <a:pt x="0" y="64871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9530" tIns="49530" rIns="49530" bIns="49530" numCol="1" spcCol="1270" anchor="ctr" anchorCtr="0">
            <a:noAutofit/>
          </a:bodyPr>
          <a:lstStyle/>
          <a:p>
            <a:pPr marL="0" lvl="0" indent="0" algn="ctr" defTabSz="5778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300" b="0" i="0" u="none" kern="1200" dirty="0"/>
              <a:t>Age_08_04</a:t>
            </a:r>
            <a:endParaRPr lang="en-US" sz="1300" kern="1200" dirty="0"/>
          </a:p>
        </p:txBody>
      </p:sp>
      <p:sp>
        <p:nvSpPr>
          <p:cNvPr id="19" name="자유형: 도형 18">
            <a:extLst>
              <a:ext uri="{FF2B5EF4-FFF2-40B4-BE49-F238E27FC236}">
                <a16:creationId xmlns:a16="http://schemas.microsoft.com/office/drawing/2014/main" id="{F61EDD33-3D14-465B-B082-191E2FA62183}"/>
              </a:ext>
            </a:extLst>
          </p:cNvPr>
          <p:cNvSpPr/>
          <p:nvPr/>
        </p:nvSpPr>
        <p:spPr>
          <a:xfrm>
            <a:off x="5813037" y="1878918"/>
            <a:ext cx="1081187" cy="648712"/>
          </a:xfrm>
          <a:custGeom>
            <a:avLst/>
            <a:gdLst>
              <a:gd name="connsiteX0" fmla="*/ 0 w 1081187"/>
              <a:gd name="connsiteY0" fmla="*/ 0 h 648712"/>
              <a:gd name="connsiteX1" fmla="*/ 1081187 w 1081187"/>
              <a:gd name="connsiteY1" fmla="*/ 0 h 648712"/>
              <a:gd name="connsiteX2" fmla="*/ 1081187 w 1081187"/>
              <a:gd name="connsiteY2" fmla="*/ 648712 h 648712"/>
              <a:gd name="connsiteX3" fmla="*/ 0 w 1081187"/>
              <a:gd name="connsiteY3" fmla="*/ 648712 h 648712"/>
              <a:gd name="connsiteX4" fmla="*/ 0 w 1081187"/>
              <a:gd name="connsiteY4" fmla="*/ 0 h 648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1187" h="648712">
                <a:moveTo>
                  <a:pt x="0" y="0"/>
                </a:moveTo>
                <a:lnTo>
                  <a:pt x="1081187" y="0"/>
                </a:lnTo>
                <a:lnTo>
                  <a:pt x="1081187" y="648712"/>
                </a:lnTo>
                <a:lnTo>
                  <a:pt x="0" y="64871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9530" tIns="49530" rIns="49530" bIns="49530" numCol="1" spcCol="1270" anchor="ctr" anchorCtr="0">
            <a:noAutofit/>
          </a:bodyPr>
          <a:lstStyle/>
          <a:p>
            <a:pPr marL="0" lvl="0" indent="0" algn="ctr" defTabSz="5778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300" b="0" i="0" u="none" kern="1200"/>
              <a:t>KM</a:t>
            </a:r>
            <a:endParaRPr lang="en-US" sz="1300" kern="1200"/>
          </a:p>
        </p:txBody>
      </p:sp>
      <p:sp>
        <p:nvSpPr>
          <p:cNvPr id="16" name="자유형: 도형 15">
            <a:extLst>
              <a:ext uri="{FF2B5EF4-FFF2-40B4-BE49-F238E27FC236}">
                <a16:creationId xmlns:a16="http://schemas.microsoft.com/office/drawing/2014/main" id="{430CC1E7-01E7-424C-BC94-8EA6E61358A6}"/>
              </a:ext>
            </a:extLst>
          </p:cNvPr>
          <p:cNvSpPr/>
          <p:nvPr/>
        </p:nvSpPr>
        <p:spPr>
          <a:xfrm>
            <a:off x="5813036" y="2774996"/>
            <a:ext cx="1081187" cy="648712"/>
          </a:xfrm>
          <a:custGeom>
            <a:avLst/>
            <a:gdLst>
              <a:gd name="connsiteX0" fmla="*/ 0 w 1081187"/>
              <a:gd name="connsiteY0" fmla="*/ 0 h 648712"/>
              <a:gd name="connsiteX1" fmla="*/ 1081187 w 1081187"/>
              <a:gd name="connsiteY1" fmla="*/ 0 h 648712"/>
              <a:gd name="connsiteX2" fmla="*/ 1081187 w 1081187"/>
              <a:gd name="connsiteY2" fmla="*/ 648712 h 648712"/>
              <a:gd name="connsiteX3" fmla="*/ 0 w 1081187"/>
              <a:gd name="connsiteY3" fmla="*/ 648712 h 648712"/>
              <a:gd name="connsiteX4" fmla="*/ 0 w 1081187"/>
              <a:gd name="connsiteY4" fmla="*/ 0 h 648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1187" h="648712">
                <a:moveTo>
                  <a:pt x="0" y="0"/>
                </a:moveTo>
                <a:lnTo>
                  <a:pt x="1081187" y="0"/>
                </a:lnTo>
                <a:lnTo>
                  <a:pt x="1081187" y="648712"/>
                </a:lnTo>
                <a:lnTo>
                  <a:pt x="0" y="648712"/>
                </a:lnTo>
                <a:lnTo>
                  <a:pt x="0" y="0"/>
                </a:lnTo>
                <a:close/>
              </a:path>
            </a:pathLst>
          </a:custGeom>
          <a:solidFill>
            <a:srgbClr val="7030A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9530" tIns="49530" rIns="49530" bIns="49530" numCol="1" spcCol="1270" anchor="ctr" anchorCtr="0">
            <a:noAutofit/>
          </a:bodyPr>
          <a:lstStyle/>
          <a:p>
            <a:pPr marL="0" lvl="0" indent="0" algn="ctr" defTabSz="5778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300" b="0" i="0" u="none" kern="1200" dirty="0"/>
              <a:t>Weight</a:t>
            </a:r>
            <a:endParaRPr lang="en-US" sz="1300" kern="12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A7CE70B-7846-44FD-96C5-986C5DE2F9FA}"/>
              </a:ext>
            </a:extLst>
          </p:cNvPr>
          <p:cNvSpPr txBox="1"/>
          <p:nvPr/>
        </p:nvSpPr>
        <p:spPr>
          <a:xfrm>
            <a:off x="7383229" y="282548"/>
            <a:ext cx="18885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Model 5</a:t>
            </a:r>
            <a:endParaRPr lang="ko-KR" altLang="en-US" sz="8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1" name="Rectangle 2">
            <a:extLst>
              <a:ext uri="{FF2B5EF4-FFF2-40B4-BE49-F238E27FC236}">
                <a16:creationId xmlns:a16="http://schemas.microsoft.com/office/drawing/2014/main" id="{7047AC02-3E52-4899-B456-D745C1B484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29539" y="6289014"/>
            <a:ext cx="1024319" cy="49244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lvl="0"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3200" b="1" dirty="0">
                <a:solidFill>
                  <a:srgbClr val="000000"/>
                </a:solidFill>
                <a:latin typeface="Arial Unicode MS"/>
              </a:rPr>
              <a:t>0.857</a:t>
            </a:r>
            <a:endParaRPr lang="ko-KR" altLang="ko-KR" sz="3200" b="1" dirty="0">
              <a:solidFill>
                <a:srgbClr val="000000"/>
              </a:solidFill>
              <a:latin typeface="Arial Unicode MS"/>
            </a:endParaRPr>
          </a:p>
        </p:txBody>
      </p:sp>
      <p:sp>
        <p:nvSpPr>
          <p:cNvPr id="22" name="자유형: 도형 21">
            <a:extLst>
              <a:ext uri="{FF2B5EF4-FFF2-40B4-BE49-F238E27FC236}">
                <a16:creationId xmlns:a16="http://schemas.microsoft.com/office/drawing/2014/main" id="{A180D243-8BBD-42B0-AC9D-C02D8925B132}"/>
              </a:ext>
            </a:extLst>
          </p:cNvPr>
          <p:cNvSpPr/>
          <p:nvPr/>
        </p:nvSpPr>
        <p:spPr>
          <a:xfrm>
            <a:off x="7501106" y="982840"/>
            <a:ext cx="1081187" cy="648712"/>
          </a:xfrm>
          <a:custGeom>
            <a:avLst/>
            <a:gdLst>
              <a:gd name="connsiteX0" fmla="*/ 0 w 1081187"/>
              <a:gd name="connsiteY0" fmla="*/ 0 h 648712"/>
              <a:gd name="connsiteX1" fmla="*/ 1081187 w 1081187"/>
              <a:gd name="connsiteY1" fmla="*/ 0 h 648712"/>
              <a:gd name="connsiteX2" fmla="*/ 1081187 w 1081187"/>
              <a:gd name="connsiteY2" fmla="*/ 648712 h 648712"/>
              <a:gd name="connsiteX3" fmla="*/ 0 w 1081187"/>
              <a:gd name="connsiteY3" fmla="*/ 648712 h 648712"/>
              <a:gd name="connsiteX4" fmla="*/ 0 w 1081187"/>
              <a:gd name="connsiteY4" fmla="*/ 0 h 648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1187" h="648712">
                <a:moveTo>
                  <a:pt x="0" y="0"/>
                </a:moveTo>
                <a:lnTo>
                  <a:pt x="1081187" y="0"/>
                </a:lnTo>
                <a:lnTo>
                  <a:pt x="1081187" y="648712"/>
                </a:lnTo>
                <a:lnTo>
                  <a:pt x="0" y="64871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9530" tIns="49530" rIns="49530" bIns="49530" numCol="1" spcCol="1270" anchor="ctr" anchorCtr="0">
            <a:noAutofit/>
          </a:bodyPr>
          <a:lstStyle/>
          <a:p>
            <a:pPr marL="0" lvl="0" indent="0" algn="ctr" defTabSz="5778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300" b="0" i="0" u="none" kern="1200" dirty="0"/>
              <a:t>Age_08_04</a:t>
            </a:r>
            <a:endParaRPr lang="en-US" sz="1300" kern="1200" dirty="0"/>
          </a:p>
        </p:txBody>
      </p:sp>
      <p:sp>
        <p:nvSpPr>
          <p:cNvPr id="23" name="자유형: 도형 22">
            <a:extLst>
              <a:ext uri="{FF2B5EF4-FFF2-40B4-BE49-F238E27FC236}">
                <a16:creationId xmlns:a16="http://schemas.microsoft.com/office/drawing/2014/main" id="{D7C992B5-C8A5-4D92-8DB5-088CDF4213D2}"/>
              </a:ext>
            </a:extLst>
          </p:cNvPr>
          <p:cNvSpPr/>
          <p:nvPr/>
        </p:nvSpPr>
        <p:spPr>
          <a:xfrm>
            <a:off x="7501105" y="1878918"/>
            <a:ext cx="1081187" cy="648712"/>
          </a:xfrm>
          <a:custGeom>
            <a:avLst/>
            <a:gdLst>
              <a:gd name="connsiteX0" fmla="*/ 0 w 1081187"/>
              <a:gd name="connsiteY0" fmla="*/ 0 h 648712"/>
              <a:gd name="connsiteX1" fmla="*/ 1081187 w 1081187"/>
              <a:gd name="connsiteY1" fmla="*/ 0 h 648712"/>
              <a:gd name="connsiteX2" fmla="*/ 1081187 w 1081187"/>
              <a:gd name="connsiteY2" fmla="*/ 648712 h 648712"/>
              <a:gd name="connsiteX3" fmla="*/ 0 w 1081187"/>
              <a:gd name="connsiteY3" fmla="*/ 648712 h 648712"/>
              <a:gd name="connsiteX4" fmla="*/ 0 w 1081187"/>
              <a:gd name="connsiteY4" fmla="*/ 0 h 648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1187" h="648712">
                <a:moveTo>
                  <a:pt x="0" y="0"/>
                </a:moveTo>
                <a:lnTo>
                  <a:pt x="1081187" y="0"/>
                </a:lnTo>
                <a:lnTo>
                  <a:pt x="1081187" y="648712"/>
                </a:lnTo>
                <a:lnTo>
                  <a:pt x="0" y="64871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9530" tIns="49530" rIns="49530" bIns="49530" numCol="1" spcCol="1270" anchor="ctr" anchorCtr="0">
            <a:noAutofit/>
          </a:bodyPr>
          <a:lstStyle/>
          <a:p>
            <a:pPr marL="0" lvl="0" indent="0" algn="ctr" defTabSz="5778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300" b="0" i="0" u="none" kern="1200"/>
              <a:t>KM</a:t>
            </a:r>
            <a:endParaRPr lang="en-US" sz="1300" kern="1200"/>
          </a:p>
        </p:txBody>
      </p:sp>
      <p:sp>
        <p:nvSpPr>
          <p:cNvPr id="24" name="자유형: 도형 23">
            <a:extLst>
              <a:ext uri="{FF2B5EF4-FFF2-40B4-BE49-F238E27FC236}">
                <a16:creationId xmlns:a16="http://schemas.microsoft.com/office/drawing/2014/main" id="{3A25FB60-2B94-4D74-A93E-53B253A5BEA5}"/>
              </a:ext>
            </a:extLst>
          </p:cNvPr>
          <p:cNvSpPr/>
          <p:nvPr/>
        </p:nvSpPr>
        <p:spPr>
          <a:xfrm>
            <a:off x="7501104" y="2774996"/>
            <a:ext cx="1081187" cy="648712"/>
          </a:xfrm>
          <a:custGeom>
            <a:avLst/>
            <a:gdLst>
              <a:gd name="connsiteX0" fmla="*/ 0 w 1081187"/>
              <a:gd name="connsiteY0" fmla="*/ 0 h 648712"/>
              <a:gd name="connsiteX1" fmla="*/ 1081187 w 1081187"/>
              <a:gd name="connsiteY1" fmla="*/ 0 h 648712"/>
              <a:gd name="connsiteX2" fmla="*/ 1081187 w 1081187"/>
              <a:gd name="connsiteY2" fmla="*/ 648712 h 648712"/>
              <a:gd name="connsiteX3" fmla="*/ 0 w 1081187"/>
              <a:gd name="connsiteY3" fmla="*/ 648712 h 648712"/>
              <a:gd name="connsiteX4" fmla="*/ 0 w 1081187"/>
              <a:gd name="connsiteY4" fmla="*/ 0 h 648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1187" h="648712">
                <a:moveTo>
                  <a:pt x="0" y="0"/>
                </a:moveTo>
                <a:lnTo>
                  <a:pt x="1081187" y="0"/>
                </a:lnTo>
                <a:lnTo>
                  <a:pt x="1081187" y="648712"/>
                </a:lnTo>
                <a:lnTo>
                  <a:pt x="0" y="648712"/>
                </a:lnTo>
                <a:lnTo>
                  <a:pt x="0" y="0"/>
                </a:lnTo>
                <a:close/>
              </a:path>
            </a:pathLst>
          </a:custGeom>
          <a:solidFill>
            <a:srgbClr val="7030A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9530" tIns="49530" rIns="49530" bIns="49530" numCol="1" spcCol="1270" anchor="ctr" anchorCtr="0">
            <a:noAutofit/>
          </a:bodyPr>
          <a:lstStyle/>
          <a:p>
            <a:pPr marL="0" lvl="0" indent="0" algn="ctr" defTabSz="5778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300" b="0" i="0" u="none" kern="1200" dirty="0"/>
              <a:t>Weight</a:t>
            </a:r>
            <a:endParaRPr lang="en-US" sz="1300" kern="1200" dirty="0"/>
          </a:p>
        </p:txBody>
      </p:sp>
      <p:sp>
        <p:nvSpPr>
          <p:cNvPr id="25" name="자유형: 도형 24">
            <a:extLst>
              <a:ext uri="{FF2B5EF4-FFF2-40B4-BE49-F238E27FC236}">
                <a16:creationId xmlns:a16="http://schemas.microsoft.com/office/drawing/2014/main" id="{290013EE-2E4F-44B9-A881-F35978BC605A}"/>
              </a:ext>
            </a:extLst>
          </p:cNvPr>
          <p:cNvSpPr/>
          <p:nvPr/>
        </p:nvSpPr>
        <p:spPr>
          <a:xfrm>
            <a:off x="7501103" y="3671074"/>
            <a:ext cx="1081187" cy="648712"/>
          </a:xfrm>
          <a:custGeom>
            <a:avLst/>
            <a:gdLst>
              <a:gd name="connsiteX0" fmla="*/ 0 w 1081187"/>
              <a:gd name="connsiteY0" fmla="*/ 0 h 648712"/>
              <a:gd name="connsiteX1" fmla="*/ 1081187 w 1081187"/>
              <a:gd name="connsiteY1" fmla="*/ 0 h 648712"/>
              <a:gd name="connsiteX2" fmla="*/ 1081187 w 1081187"/>
              <a:gd name="connsiteY2" fmla="*/ 648712 h 648712"/>
              <a:gd name="connsiteX3" fmla="*/ 0 w 1081187"/>
              <a:gd name="connsiteY3" fmla="*/ 648712 h 648712"/>
              <a:gd name="connsiteX4" fmla="*/ 0 w 1081187"/>
              <a:gd name="connsiteY4" fmla="*/ 0 h 648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1187" h="648712">
                <a:moveTo>
                  <a:pt x="0" y="0"/>
                </a:moveTo>
                <a:lnTo>
                  <a:pt x="1081187" y="0"/>
                </a:lnTo>
                <a:lnTo>
                  <a:pt x="1081187" y="648712"/>
                </a:lnTo>
                <a:lnTo>
                  <a:pt x="0" y="64871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9530" tIns="49530" rIns="49530" bIns="49530" numCol="1" spcCol="1270" anchor="ctr" anchorCtr="0">
            <a:noAutofit/>
          </a:bodyPr>
          <a:lstStyle/>
          <a:p>
            <a:pPr marL="0" lvl="0" indent="0" algn="ctr" defTabSz="5778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300" b="0" i="0" u="none" kern="1200" dirty="0" err="1"/>
              <a:t>Mfg_Year</a:t>
            </a:r>
            <a:endParaRPr lang="en-US" sz="1300" kern="12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04EE033-CD03-4602-93A4-E3AC5BE36A92}"/>
              </a:ext>
            </a:extLst>
          </p:cNvPr>
          <p:cNvSpPr txBox="1"/>
          <p:nvPr/>
        </p:nvSpPr>
        <p:spPr>
          <a:xfrm>
            <a:off x="8934381" y="282548"/>
            <a:ext cx="18885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Model 6</a:t>
            </a:r>
            <a:endParaRPr lang="ko-KR" altLang="en-US" sz="8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7" name="Rectangle 2">
            <a:extLst>
              <a:ext uri="{FF2B5EF4-FFF2-40B4-BE49-F238E27FC236}">
                <a16:creationId xmlns:a16="http://schemas.microsoft.com/office/drawing/2014/main" id="{C699B5B2-96D0-430F-BFF7-9B3CC4330E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80691" y="6289014"/>
            <a:ext cx="1024319" cy="49244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lvl="0"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3200" b="1" dirty="0">
                <a:solidFill>
                  <a:srgbClr val="000000"/>
                </a:solidFill>
                <a:latin typeface="Arial Unicode MS"/>
              </a:rPr>
              <a:t>0.858</a:t>
            </a:r>
            <a:endParaRPr lang="ko-KR" altLang="ko-KR" sz="3200" b="1" dirty="0">
              <a:solidFill>
                <a:srgbClr val="000000"/>
              </a:solidFill>
              <a:latin typeface="Arial Unicode MS"/>
            </a:endParaRPr>
          </a:p>
        </p:txBody>
      </p:sp>
      <p:sp>
        <p:nvSpPr>
          <p:cNvPr id="28" name="자유형: 도형 27">
            <a:extLst>
              <a:ext uri="{FF2B5EF4-FFF2-40B4-BE49-F238E27FC236}">
                <a16:creationId xmlns:a16="http://schemas.microsoft.com/office/drawing/2014/main" id="{880B48E7-8DBE-4A10-B165-F38EE05059D4}"/>
              </a:ext>
            </a:extLst>
          </p:cNvPr>
          <p:cNvSpPr/>
          <p:nvPr/>
        </p:nvSpPr>
        <p:spPr>
          <a:xfrm>
            <a:off x="9052258" y="982840"/>
            <a:ext cx="1081187" cy="648712"/>
          </a:xfrm>
          <a:custGeom>
            <a:avLst/>
            <a:gdLst>
              <a:gd name="connsiteX0" fmla="*/ 0 w 1081187"/>
              <a:gd name="connsiteY0" fmla="*/ 0 h 648712"/>
              <a:gd name="connsiteX1" fmla="*/ 1081187 w 1081187"/>
              <a:gd name="connsiteY1" fmla="*/ 0 h 648712"/>
              <a:gd name="connsiteX2" fmla="*/ 1081187 w 1081187"/>
              <a:gd name="connsiteY2" fmla="*/ 648712 h 648712"/>
              <a:gd name="connsiteX3" fmla="*/ 0 w 1081187"/>
              <a:gd name="connsiteY3" fmla="*/ 648712 h 648712"/>
              <a:gd name="connsiteX4" fmla="*/ 0 w 1081187"/>
              <a:gd name="connsiteY4" fmla="*/ 0 h 648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1187" h="648712">
                <a:moveTo>
                  <a:pt x="0" y="0"/>
                </a:moveTo>
                <a:lnTo>
                  <a:pt x="1081187" y="0"/>
                </a:lnTo>
                <a:lnTo>
                  <a:pt x="1081187" y="648712"/>
                </a:lnTo>
                <a:lnTo>
                  <a:pt x="0" y="64871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9530" tIns="49530" rIns="49530" bIns="49530" numCol="1" spcCol="1270" anchor="ctr" anchorCtr="0">
            <a:noAutofit/>
          </a:bodyPr>
          <a:lstStyle/>
          <a:p>
            <a:pPr marL="0" lvl="0" indent="0" algn="ctr" defTabSz="5778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300" b="0" i="0" u="none" kern="1200" dirty="0"/>
              <a:t>Age_08_04</a:t>
            </a:r>
            <a:endParaRPr lang="en-US" sz="1300" kern="1200" dirty="0"/>
          </a:p>
        </p:txBody>
      </p:sp>
      <p:sp>
        <p:nvSpPr>
          <p:cNvPr id="29" name="자유형: 도형 28">
            <a:extLst>
              <a:ext uri="{FF2B5EF4-FFF2-40B4-BE49-F238E27FC236}">
                <a16:creationId xmlns:a16="http://schemas.microsoft.com/office/drawing/2014/main" id="{43C1A629-70DF-4517-A3F9-7DF5D404F8C8}"/>
              </a:ext>
            </a:extLst>
          </p:cNvPr>
          <p:cNvSpPr/>
          <p:nvPr/>
        </p:nvSpPr>
        <p:spPr>
          <a:xfrm>
            <a:off x="9052257" y="1878918"/>
            <a:ext cx="1081187" cy="648712"/>
          </a:xfrm>
          <a:custGeom>
            <a:avLst/>
            <a:gdLst>
              <a:gd name="connsiteX0" fmla="*/ 0 w 1081187"/>
              <a:gd name="connsiteY0" fmla="*/ 0 h 648712"/>
              <a:gd name="connsiteX1" fmla="*/ 1081187 w 1081187"/>
              <a:gd name="connsiteY1" fmla="*/ 0 h 648712"/>
              <a:gd name="connsiteX2" fmla="*/ 1081187 w 1081187"/>
              <a:gd name="connsiteY2" fmla="*/ 648712 h 648712"/>
              <a:gd name="connsiteX3" fmla="*/ 0 w 1081187"/>
              <a:gd name="connsiteY3" fmla="*/ 648712 h 648712"/>
              <a:gd name="connsiteX4" fmla="*/ 0 w 1081187"/>
              <a:gd name="connsiteY4" fmla="*/ 0 h 648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1187" h="648712">
                <a:moveTo>
                  <a:pt x="0" y="0"/>
                </a:moveTo>
                <a:lnTo>
                  <a:pt x="1081187" y="0"/>
                </a:lnTo>
                <a:lnTo>
                  <a:pt x="1081187" y="648712"/>
                </a:lnTo>
                <a:lnTo>
                  <a:pt x="0" y="64871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9530" tIns="49530" rIns="49530" bIns="49530" numCol="1" spcCol="1270" anchor="ctr" anchorCtr="0">
            <a:noAutofit/>
          </a:bodyPr>
          <a:lstStyle/>
          <a:p>
            <a:pPr marL="0" lvl="0" indent="0" algn="ctr" defTabSz="5778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300" b="0" i="0" u="none" kern="1200"/>
              <a:t>KM</a:t>
            </a:r>
            <a:endParaRPr lang="en-US" sz="1300" kern="1200"/>
          </a:p>
        </p:txBody>
      </p:sp>
      <p:sp>
        <p:nvSpPr>
          <p:cNvPr id="30" name="자유형: 도형 29">
            <a:extLst>
              <a:ext uri="{FF2B5EF4-FFF2-40B4-BE49-F238E27FC236}">
                <a16:creationId xmlns:a16="http://schemas.microsoft.com/office/drawing/2014/main" id="{59516369-18FF-4C3E-B6C8-2DCFFDF06328}"/>
              </a:ext>
            </a:extLst>
          </p:cNvPr>
          <p:cNvSpPr/>
          <p:nvPr/>
        </p:nvSpPr>
        <p:spPr>
          <a:xfrm>
            <a:off x="9052256" y="2774996"/>
            <a:ext cx="1081187" cy="648712"/>
          </a:xfrm>
          <a:custGeom>
            <a:avLst/>
            <a:gdLst>
              <a:gd name="connsiteX0" fmla="*/ 0 w 1081187"/>
              <a:gd name="connsiteY0" fmla="*/ 0 h 648712"/>
              <a:gd name="connsiteX1" fmla="*/ 1081187 w 1081187"/>
              <a:gd name="connsiteY1" fmla="*/ 0 h 648712"/>
              <a:gd name="connsiteX2" fmla="*/ 1081187 w 1081187"/>
              <a:gd name="connsiteY2" fmla="*/ 648712 h 648712"/>
              <a:gd name="connsiteX3" fmla="*/ 0 w 1081187"/>
              <a:gd name="connsiteY3" fmla="*/ 648712 h 648712"/>
              <a:gd name="connsiteX4" fmla="*/ 0 w 1081187"/>
              <a:gd name="connsiteY4" fmla="*/ 0 h 648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1187" h="648712">
                <a:moveTo>
                  <a:pt x="0" y="0"/>
                </a:moveTo>
                <a:lnTo>
                  <a:pt x="1081187" y="0"/>
                </a:lnTo>
                <a:lnTo>
                  <a:pt x="1081187" y="648712"/>
                </a:lnTo>
                <a:lnTo>
                  <a:pt x="0" y="648712"/>
                </a:lnTo>
                <a:lnTo>
                  <a:pt x="0" y="0"/>
                </a:lnTo>
                <a:close/>
              </a:path>
            </a:pathLst>
          </a:custGeom>
          <a:solidFill>
            <a:srgbClr val="7030A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9530" tIns="49530" rIns="49530" bIns="49530" numCol="1" spcCol="1270" anchor="ctr" anchorCtr="0">
            <a:noAutofit/>
          </a:bodyPr>
          <a:lstStyle/>
          <a:p>
            <a:pPr marL="0" lvl="0" indent="0" algn="ctr" defTabSz="5778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300" b="0" i="0" u="none" kern="1200" dirty="0"/>
              <a:t>Weight</a:t>
            </a:r>
            <a:endParaRPr lang="en-US" sz="1300" kern="1200" dirty="0"/>
          </a:p>
        </p:txBody>
      </p:sp>
      <p:sp>
        <p:nvSpPr>
          <p:cNvPr id="31" name="자유형: 도형 30">
            <a:extLst>
              <a:ext uri="{FF2B5EF4-FFF2-40B4-BE49-F238E27FC236}">
                <a16:creationId xmlns:a16="http://schemas.microsoft.com/office/drawing/2014/main" id="{8D9D26BB-470C-4BB9-9651-45B30776E6F6}"/>
              </a:ext>
            </a:extLst>
          </p:cNvPr>
          <p:cNvSpPr/>
          <p:nvPr/>
        </p:nvSpPr>
        <p:spPr>
          <a:xfrm>
            <a:off x="9052255" y="3671074"/>
            <a:ext cx="1081187" cy="648712"/>
          </a:xfrm>
          <a:custGeom>
            <a:avLst/>
            <a:gdLst>
              <a:gd name="connsiteX0" fmla="*/ 0 w 1081187"/>
              <a:gd name="connsiteY0" fmla="*/ 0 h 648712"/>
              <a:gd name="connsiteX1" fmla="*/ 1081187 w 1081187"/>
              <a:gd name="connsiteY1" fmla="*/ 0 h 648712"/>
              <a:gd name="connsiteX2" fmla="*/ 1081187 w 1081187"/>
              <a:gd name="connsiteY2" fmla="*/ 648712 h 648712"/>
              <a:gd name="connsiteX3" fmla="*/ 0 w 1081187"/>
              <a:gd name="connsiteY3" fmla="*/ 648712 h 648712"/>
              <a:gd name="connsiteX4" fmla="*/ 0 w 1081187"/>
              <a:gd name="connsiteY4" fmla="*/ 0 h 648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1187" h="648712">
                <a:moveTo>
                  <a:pt x="0" y="0"/>
                </a:moveTo>
                <a:lnTo>
                  <a:pt x="1081187" y="0"/>
                </a:lnTo>
                <a:lnTo>
                  <a:pt x="1081187" y="648712"/>
                </a:lnTo>
                <a:lnTo>
                  <a:pt x="0" y="64871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9530" tIns="49530" rIns="49530" bIns="49530" numCol="1" spcCol="1270" anchor="ctr" anchorCtr="0">
            <a:noAutofit/>
          </a:bodyPr>
          <a:lstStyle/>
          <a:p>
            <a:pPr marL="0" lvl="0" indent="0" algn="ctr" defTabSz="5778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300" b="0" i="0" u="none" kern="1200" dirty="0" err="1"/>
              <a:t>Mfg_Year</a:t>
            </a:r>
            <a:endParaRPr lang="en-US" sz="1300" kern="1200" dirty="0"/>
          </a:p>
        </p:txBody>
      </p:sp>
      <p:sp>
        <p:nvSpPr>
          <p:cNvPr id="32" name="자유형: 도형 31">
            <a:extLst>
              <a:ext uri="{FF2B5EF4-FFF2-40B4-BE49-F238E27FC236}">
                <a16:creationId xmlns:a16="http://schemas.microsoft.com/office/drawing/2014/main" id="{4DF5466E-F53C-434C-BF4F-DC45ADC206C6}"/>
              </a:ext>
            </a:extLst>
          </p:cNvPr>
          <p:cNvSpPr/>
          <p:nvPr/>
        </p:nvSpPr>
        <p:spPr>
          <a:xfrm>
            <a:off x="9052255" y="4567152"/>
            <a:ext cx="1081187" cy="648712"/>
          </a:xfrm>
          <a:custGeom>
            <a:avLst/>
            <a:gdLst>
              <a:gd name="connsiteX0" fmla="*/ 0 w 1081187"/>
              <a:gd name="connsiteY0" fmla="*/ 0 h 648712"/>
              <a:gd name="connsiteX1" fmla="*/ 1081187 w 1081187"/>
              <a:gd name="connsiteY1" fmla="*/ 0 h 648712"/>
              <a:gd name="connsiteX2" fmla="*/ 1081187 w 1081187"/>
              <a:gd name="connsiteY2" fmla="*/ 648712 h 648712"/>
              <a:gd name="connsiteX3" fmla="*/ 0 w 1081187"/>
              <a:gd name="connsiteY3" fmla="*/ 648712 h 648712"/>
              <a:gd name="connsiteX4" fmla="*/ 0 w 1081187"/>
              <a:gd name="connsiteY4" fmla="*/ 0 h 648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1187" h="648712">
                <a:moveTo>
                  <a:pt x="0" y="0"/>
                </a:moveTo>
                <a:lnTo>
                  <a:pt x="1081187" y="0"/>
                </a:lnTo>
                <a:lnTo>
                  <a:pt x="1081187" y="648712"/>
                </a:lnTo>
                <a:lnTo>
                  <a:pt x="0" y="64871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9530" tIns="49530" rIns="49530" bIns="49530" numCol="1" spcCol="1270" anchor="ctr" anchorCtr="0">
            <a:noAutofit/>
          </a:bodyPr>
          <a:lstStyle/>
          <a:p>
            <a:pPr marL="0" lvl="0" indent="0" algn="ctr" defTabSz="5778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300" b="0" i="0" u="none" kern="1200"/>
              <a:t>Boardcomputer</a:t>
            </a:r>
            <a:endParaRPr lang="en-US" sz="1300" kern="120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A9CB988-4775-460B-8A0F-9343DA07587E}"/>
              </a:ext>
            </a:extLst>
          </p:cNvPr>
          <p:cNvSpPr txBox="1"/>
          <p:nvPr/>
        </p:nvSpPr>
        <p:spPr>
          <a:xfrm>
            <a:off x="10622449" y="282548"/>
            <a:ext cx="15695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Model 7</a:t>
            </a:r>
            <a:endParaRPr lang="ko-KR" altLang="en-US" sz="8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4" name="Rectangle 2">
            <a:extLst>
              <a:ext uri="{FF2B5EF4-FFF2-40B4-BE49-F238E27FC236}">
                <a16:creationId xmlns:a16="http://schemas.microsoft.com/office/drawing/2014/main" id="{06B245A3-EC10-40CA-A06E-89D2F33362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68759" y="6289014"/>
            <a:ext cx="1024319" cy="49244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lvl="0"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3200" b="1" dirty="0">
                <a:solidFill>
                  <a:srgbClr val="000000"/>
                </a:solidFill>
                <a:latin typeface="Arial Unicode MS"/>
              </a:rPr>
              <a:t>0.881</a:t>
            </a:r>
            <a:endParaRPr lang="ko-KR" altLang="ko-KR" sz="3200" b="1" dirty="0">
              <a:solidFill>
                <a:srgbClr val="000000"/>
              </a:solidFill>
              <a:latin typeface="Arial Unicode MS"/>
            </a:endParaRPr>
          </a:p>
        </p:txBody>
      </p:sp>
      <p:sp>
        <p:nvSpPr>
          <p:cNvPr id="35" name="자유형: 도형 34">
            <a:extLst>
              <a:ext uri="{FF2B5EF4-FFF2-40B4-BE49-F238E27FC236}">
                <a16:creationId xmlns:a16="http://schemas.microsoft.com/office/drawing/2014/main" id="{BF81623A-2A88-40B0-AA2B-A2D05AE3D0B5}"/>
              </a:ext>
            </a:extLst>
          </p:cNvPr>
          <p:cNvSpPr/>
          <p:nvPr/>
        </p:nvSpPr>
        <p:spPr>
          <a:xfrm>
            <a:off x="10740326" y="982840"/>
            <a:ext cx="1081187" cy="648712"/>
          </a:xfrm>
          <a:custGeom>
            <a:avLst/>
            <a:gdLst>
              <a:gd name="connsiteX0" fmla="*/ 0 w 1081187"/>
              <a:gd name="connsiteY0" fmla="*/ 0 h 648712"/>
              <a:gd name="connsiteX1" fmla="*/ 1081187 w 1081187"/>
              <a:gd name="connsiteY1" fmla="*/ 0 h 648712"/>
              <a:gd name="connsiteX2" fmla="*/ 1081187 w 1081187"/>
              <a:gd name="connsiteY2" fmla="*/ 648712 h 648712"/>
              <a:gd name="connsiteX3" fmla="*/ 0 w 1081187"/>
              <a:gd name="connsiteY3" fmla="*/ 648712 h 648712"/>
              <a:gd name="connsiteX4" fmla="*/ 0 w 1081187"/>
              <a:gd name="connsiteY4" fmla="*/ 0 h 648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1187" h="648712">
                <a:moveTo>
                  <a:pt x="0" y="0"/>
                </a:moveTo>
                <a:lnTo>
                  <a:pt x="1081187" y="0"/>
                </a:lnTo>
                <a:lnTo>
                  <a:pt x="1081187" y="648712"/>
                </a:lnTo>
                <a:lnTo>
                  <a:pt x="0" y="64871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9530" tIns="49530" rIns="49530" bIns="49530" numCol="1" spcCol="1270" anchor="ctr" anchorCtr="0">
            <a:noAutofit/>
          </a:bodyPr>
          <a:lstStyle/>
          <a:p>
            <a:pPr marL="0" lvl="0" indent="0" algn="ctr" defTabSz="5778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300" b="0" i="0" u="none" kern="1200" dirty="0"/>
              <a:t>Age_08_04</a:t>
            </a:r>
            <a:endParaRPr lang="en-US" sz="1300" kern="1200" dirty="0"/>
          </a:p>
        </p:txBody>
      </p:sp>
      <p:sp>
        <p:nvSpPr>
          <p:cNvPr id="36" name="자유형: 도형 35">
            <a:extLst>
              <a:ext uri="{FF2B5EF4-FFF2-40B4-BE49-F238E27FC236}">
                <a16:creationId xmlns:a16="http://schemas.microsoft.com/office/drawing/2014/main" id="{6AD833CA-7367-4362-89D9-EB06AE13020A}"/>
              </a:ext>
            </a:extLst>
          </p:cNvPr>
          <p:cNvSpPr/>
          <p:nvPr/>
        </p:nvSpPr>
        <p:spPr>
          <a:xfrm>
            <a:off x="10740325" y="1878918"/>
            <a:ext cx="1081187" cy="648712"/>
          </a:xfrm>
          <a:custGeom>
            <a:avLst/>
            <a:gdLst>
              <a:gd name="connsiteX0" fmla="*/ 0 w 1081187"/>
              <a:gd name="connsiteY0" fmla="*/ 0 h 648712"/>
              <a:gd name="connsiteX1" fmla="*/ 1081187 w 1081187"/>
              <a:gd name="connsiteY1" fmla="*/ 0 h 648712"/>
              <a:gd name="connsiteX2" fmla="*/ 1081187 w 1081187"/>
              <a:gd name="connsiteY2" fmla="*/ 648712 h 648712"/>
              <a:gd name="connsiteX3" fmla="*/ 0 w 1081187"/>
              <a:gd name="connsiteY3" fmla="*/ 648712 h 648712"/>
              <a:gd name="connsiteX4" fmla="*/ 0 w 1081187"/>
              <a:gd name="connsiteY4" fmla="*/ 0 h 648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1187" h="648712">
                <a:moveTo>
                  <a:pt x="0" y="0"/>
                </a:moveTo>
                <a:lnTo>
                  <a:pt x="1081187" y="0"/>
                </a:lnTo>
                <a:lnTo>
                  <a:pt x="1081187" y="648712"/>
                </a:lnTo>
                <a:lnTo>
                  <a:pt x="0" y="64871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9530" tIns="49530" rIns="49530" bIns="49530" numCol="1" spcCol="1270" anchor="ctr" anchorCtr="0">
            <a:noAutofit/>
          </a:bodyPr>
          <a:lstStyle/>
          <a:p>
            <a:pPr marL="0" lvl="0" indent="0" algn="ctr" defTabSz="5778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300" b="0" i="0" u="none" kern="1200"/>
              <a:t>KM</a:t>
            </a:r>
            <a:endParaRPr lang="en-US" sz="1300" kern="1200"/>
          </a:p>
        </p:txBody>
      </p:sp>
      <p:sp>
        <p:nvSpPr>
          <p:cNvPr id="37" name="자유형: 도형 36">
            <a:extLst>
              <a:ext uri="{FF2B5EF4-FFF2-40B4-BE49-F238E27FC236}">
                <a16:creationId xmlns:a16="http://schemas.microsoft.com/office/drawing/2014/main" id="{8AB80892-9604-4E09-B6FA-67239F60A652}"/>
              </a:ext>
            </a:extLst>
          </p:cNvPr>
          <p:cNvSpPr/>
          <p:nvPr/>
        </p:nvSpPr>
        <p:spPr>
          <a:xfrm>
            <a:off x="10740324" y="2774996"/>
            <a:ext cx="1081187" cy="648712"/>
          </a:xfrm>
          <a:custGeom>
            <a:avLst/>
            <a:gdLst>
              <a:gd name="connsiteX0" fmla="*/ 0 w 1081187"/>
              <a:gd name="connsiteY0" fmla="*/ 0 h 648712"/>
              <a:gd name="connsiteX1" fmla="*/ 1081187 w 1081187"/>
              <a:gd name="connsiteY1" fmla="*/ 0 h 648712"/>
              <a:gd name="connsiteX2" fmla="*/ 1081187 w 1081187"/>
              <a:gd name="connsiteY2" fmla="*/ 648712 h 648712"/>
              <a:gd name="connsiteX3" fmla="*/ 0 w 1081187"/>
              <a:gd name="connsiteY3" fmla="*/ 648712 h 648712"/>
              <a:gd name="connsiteX4" fmla="*/ 0 w 1081187"/>
              <a:gd name="connsiteY4" fmla="*/ 0 h 648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1187" h="648712">
                <a:moveTo>
                  <a:pt x="0" y="0"/>
                </a:moveTo>
                <a:lnTo>
                  <a:pt x="1081187" y="0"/>
                </a:lnTo>
                <a:lnTo>
                  <a:pt x="1081187" y="648712"/>
                </a:lnTo>
                <a:lnTo>
                  <a:pt x="0" y="648712"/>
                </a:lnTo>
                <a:lnTo>
                  <a:pt x="0" y="0"/>
                </a:lnTo>
                <a:close/>
              </a:path>
            </a:pathLst>
          </a:custGeom>
          <a:solidFill>
            <a:srgbClr val="7030A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9530" tIns="49530" rIns="49530" bIns="49530" numCol="1" spcCol="1270" anchor="ctr" anchorCtr="0">
            <a:noAutofit/>
          </a:bodyPr>
          <a:lstStyle/>
          <a:p>
            <a:pPr marL="0" lvl="0" indent="0" algn="ctr" defTabSz="5778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300" b="0" i="0" u="none" kern="1200" dirty="0"/>
              <a:t>Weight</a:t>
            </a:r>
            <a:endParaRPr lang="en-US" sz="1300" kern="1200" dirty="0"/>
          </a:p>
        </p:txBody>
      </p:sp>
      <p:sp>
        <p:nvSpPr>
          <p:cNvPr id="38" name="자유형: 도형 37">
            <a:extLst>
              <a:ext uri="{FF2B5EF4-FFF2-40B4-BE49-F238E27FC236}">
                <a16:creationId xmlns:a16="http://schemas.microsoft.com/office/drawing/2014/main" id="{97DE41CC-B69A-46A8-B84F-D477EBE117C3}"/>
              </a:ext>
            </a:extLst>
          </p:cNvPr>
          <p:cNvSpPr/>
          <p:nvPr/>
        </p:nvSpPr>
        <p:spPr>
          <a:xfrm>
            <a:off x="10740323" y="3671074"/>
            <a:ext cx="1081187" cy="648712"/>
          </a:xfrm>
          <a:custGeom>
            <a:avLst/>
            <a:gdLst>
              <a:gd name="connsiteX0" fmla="*/ 0 w 1081187"/>
              <a:gd name="connsiteY0" fmla="*/ 0 h 648712"/>
              <a:gd name="connsiteX1" fmla="*/ 1081187 w 1081187"/>
              <a:gd name="connsiteY1" fmla="*/ 0 h 648712"/>
              <a:gd name="connsiteX2" fmla="*/ 1081187 w 1081187"/>
              <a:gd name="connsiteY2" fmla="*/ 648712 h 648712"/>
              <a:gd name="connsiteX3" fmla="*/ 0 w 1081187"/>
              <a:gd name="connsiteY3" fmla="*/ 648712 h 648712"/>
              <a:gd name="connsiteX4" fmla="*/ 0 w 1081187"/>
              <a:gd name="connsiteY4" fmla="*/ 0 h 648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1187" h="648712">
                <a:moveTo>
                  <a:pt x="0" y="0"/>
                </a:moveTo>
                <a:lnTo>
                  <a:pt x="1081187" y="0"/>
                </a:lnTo>
                <a:lnTo>
                  <a:pt x="1081187" y="648712"/>
                </a:lnTo>
                <a:lnTo>
                  <a:pt x="0" y="64871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9530" tIns="49530" rIns="49530" bIns="49530" numCol="1" spcCol="1270" anchor="ctr" anchorCtr="0">
            <a:noAutofit/>
          </a:bodyPr>
          <a:lstStyle/>
          <a:p>
            <a:pPr marL="0" lvl="0" indent="0" algn="ctr" defTabSz="5778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300" b="0" i="0" u="none" kern="1200" dirty="0" err="1"/>
              <a:t>Mfg_Year</a:t>
            </a:r>
            <a:endParaRPr lang="en-US" sz="1300" kern="1200" dirty="0"/>
          </a:p>
        </p:txBody>
      </p:sp>
      <p:sp>
        <p:nvSpPr>
          <p:cNvPr id="39" name="자유형: 도형 38">
            <a:extLst>
              <a:ext uri="{FF2B5EF4-FFF2-40B4-BE49-F238E27FC236}">
                <a16:creationId xmlns:a16="http://schemas.microsoft.com/office/drawing/2014/main" id="{943894E2-212B-4CE4-9AE1-B1D7143C37E3}"/>
              </a:ext>
            </a:extLst>
          </p:cNvPr>
          <p:cNvSpPr/>
          <p:nvPr/>
        </p:nvSpPr>
        <p:spPr>
          <a:xfrm>
            <a:off x="10740323" y="4567152"/>
            <a:ext cx="1081187" cy="648712"/>
          </a:xfrm>
          <a:custGeom>
            <a:avLst/>
            <a:gdLst>
              <a:gd name="connsiteX0" fmla="*/ 0 w 1081187"/>
              <a:gd name="connsiteY0" fmla="*/ 0 h 648712"/>
              <a:gd name="connsiteX1" fmla="*/ 1081187 w 1081187"/>
              <a:gd name="connsiteY1" fmla="*/ 0 h 648712"/>
              <a:gd name="connsiteX2" fmla="*/ 1081187 w 1081187"/>
              <a:gd name="connsiteY2" fmla="*/ 648712 h 648712"/>
              <a:gd name="connsiteX3" fmla="*/ 0 w 1081187"/>
              <a:gd name="connsiteY3" fmla="*/ 648712 h 648712"/>
              <a:gd name="connsiteX4" fmla="*/ 0 w 1081187"/>
              <a:gd name="connsiteY4" fmla="*/ 0 h 648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1187" h="648712">
                <a:moveTo>
                  <a:pt x="0" y="0"/>
                </a:moveTo>
                <a:lnTo>
                  <a:pt x="1081187" y="0"/>
                </a:lnTo>
                <a:lnTo>
                  <a:pt x="1081187" y="648712"/>
                </a:lnTo>
                <a:lnTo>
                  <a:pt x="0" y="64871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9530" tIns="49530" rIns="49530" bIns="49530" numCol="1" spcCol="1270" anchor="ctr" anchorCtr="0">
            <a:noAutofit/>
          </a:bodyPr>
          <a:lstStyle/>
          <a:p>
            <a:pPr marL="0" lvl="0" indent="0" algn="ctr" defTabSz="5778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300" b="0" i="0" u="none" kern="1200"/>
              <a:t>Boardcomputer</a:t>
            </a:r>
            <a:endParaRPr lang="en-US" sz="1300" kern="1200"/>
          </a:p>
        </p:txBody>
      </p:sp>
      <p:sp>
        <p:nvSpPr>
          <p:cNvPr id="40" name="자유형: 도형 39">
            <a:extLst>
              <a:ext uri="{FF2B5EF4-FFF2-40B4-BE49-F238E27FC236}">
                <a16:creationId xmlns:a16="http://schemas.microsoft.com/office/drawing/2014/main" id="{CD9A8E34-4B8D-4594-9076-1F005D663D40}"/>
              </a:ext>
            </a:extLst>
          </p:cNvPr>
          <p:cNvSpPr/>
          <p:nvPr/>
        </p:nvSpPr>
        <p:spPr>
          <a:xfrm>
            <a:off x="10740322" y="5463230"/>
            <a:ext cx="1081187" cy="648712"/>
          </a:xfrm>
          <a:custGeom>
            <a:avLst/>
            <a:gdLst>
              <a:gd name="connsiteX0" fmla="*/ 0 w 1081187"/>
              <a:gd name="connsiteY0" fmla="*/ 0 h 648712"/>
              <a:gd name="connsiteX1" fmla="*/ 1081187 w 1081187"/>
              <a:gd name="connsiteY1" fmla="*/ 0 h 648712"/>
              <a:gd name="connsiteX2" fmla="*/ 1081187 w 1081187"/>
              <a:gd name="connsiteY2" fmla="*/ 648712 h 648712"/>
              <a:gd name="connsiteX3" fmla="*/ 0 w 1081187"/>
              <a:gd name="connsiteY3" fmla="*/ 648712 h 648712"/>
              <a:gd name="connsiteX4" fmla="*/ 0 w 1081187"/>
              <a:gd name="connsiteY4" fmla="*/ 0 h 648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1187" h="648712">
                <a:moveTo>
                  <a:pt x="0" y="0"/>
                </a:moveTo>
                <a:lnTo>
                  <a:pt x="1081187" y="0"/>
                </a:lnTo>
                <a:lnTo>
                  <a:pt x="1081187" y="648712"/>
                </a:lnTo>
                <a:lnTo>
                  <a:pt x="0" y="64871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9530" tIns="49530" rIns="49530" bIns="49530" numCol="1" spcCol="1270" anchor="ctr" anchorCtr="0">
            <a:noAutofit/>
          </a:bodyPr>
          <a:lstStyle/>
          <a:p>
            <a:pPr marL="0" lvl="0" indent="0" algn="ctr" defTabSz="5778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300" b="0" i="0" u="none" kern="1200" dirty="0" err="1"/>
              <a:t>Automatic_airco</a:t>
            </a:r>
            <a:endParaRPr lang="en-US" sz="1300" kern="1200" dirty="0"/>
          </a:p>
        </p:txBody>
      </p:sp>
    </p:spTree>
    <p:extLst>
      <p:ext uri="{BB962C8B-B14F-4D97-AF65-F5344CB8AC3E}">
        <p14:creationId xmlns:p14="http://schemas.microsoft.com/office/powerpoint/2010/main" val="23479550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000"/>
                            </p:stCondLst>
                            <p:childTnLst>
                              <p:par>
                                <p:cTn id="4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3000"/>
                            </p:stCondLst>
                            <p:childTnLst>
                              <p:par>
                                <p:cTn id="5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000"/>
                            </p:stCondLst>
                            <p:childTnLst>
                              <p:par>
                                <p:cTn id="6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0"/>
                            </p:stCondLst>
                            <p:childTnLst>
                              <p:par>
                                <p:cTn id="67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6000"/>
                            </p:stCondLst>
                            <p:childTnLst>
                              <p:par>
                                <p:cTn id="73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000"/>
                            </p:stCondLst>
                            <p:childTnLst>
                              <p:par>
                                <p:cTn id="86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2000"/>
                            </p:stCondLst>
                            <p:childTnLst>
                              <p:par>
                                <p:cTn id="92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3000"/>
                            </p:stCondLst>
                            <p:childTnLst>
                              <p:par>
                                <p:cTn id="98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4000"/>
                            </p:stCondLst>
                            <p:childTnLst>
                              <p:par>
                                <p:cTn id="104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10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17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1000"/>
                                        <p:tgtEl>
                                          <p:spTgt spid="1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1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1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2000"/>
                            </p:stCondLst>
                            <p:childTnLst>
                              <p:par>
                                <p:cTn id="123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10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3000"/>
                            </p:stCondLst>
                            <p:childTnLst>
                              <p:par>
                                <p:cTn id="12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1000"/>
                                        <p:tgtEl>
                                          <p:spTgt spid="1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2" dur="1000" fill="hold"/>
                                        <p:tgtEl>
                                          <p:spTgt spid="18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18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4000"/>
                            </p:stCondLst>
                            <p:childTnLst>
                              <p:par>
                                <p:cTn id="13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10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8" dur="10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10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5000"/>
                            </p:stCondLst>
                            <p:childTnLst>
                              <p:par>
                                <p:cTn id="14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1000"/>
                                        <p:tgtEl>
                                          <p:spTgt spid="1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4" dur="1000" fill="hold"/>
                                        <p:tgtEl>
                                          <p:spTgt spid="19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1000" fill="hold"/>
                                        <p:tgtEl>
                                          <p:spTgt spid="19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6000"/>
                            </p:stCondLst>
                            <p:childTnLst>
                              <p:par>
                                <p:cTn id="147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10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0" dur="10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10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7000"/>
                            </p:stCondLst>
                            <p:childTnLst>
                              <p:par>
                                <p:cTn id="153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1000"/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6" dur="1000" fill="hold"/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1000" fill="hold"/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>
                            <p:stCondLst>
                              <p:cond delay="8000"/>
                            </p:stCondLst>
                            <p:childTnLst>
                              <p:par>
                                <p:cTn id="15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10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2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10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9" dur="10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10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1" fill="hold">
                            <p:stCondLst>
                              <p:cond delay="1000"/>
                            </p:stCondLst>
                            <p:childTnLst>
                              <p:par>
                                <p:cTn id="172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1000"/>
                                        <p:tgtEl>
                                          <p:spTgt spid="2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5" dur="1000" fill="hold"/>
                                        <p:tgtEl>
                                          <p:spTgt spid="21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1000" fill="hold"/>
                                        <p:tgtEl>
                                          <p:spTgt spid="21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7" fill="hold">
                            <p:stCondLst>
                              <p:cond delay="2000"/>
                            </p:stCondLst>
                            <p:childTnLst>
                              <p:par>
                                <p:cTn id="178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" dur="10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1" dur="10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" dur="10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3" fill="hold">
                            <p:stCondLst>
                              <p:cond delay="3000"/>
                            </p:stCondLst>
                            <p:childTnLst>
                              <p:par>
                                <p:cTn id="184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" dur="1000"/>
                                        <p:tgtEl>
                                          <p:spTgt spid="2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7" dur="1000" fill="hold"/>
                                        <p:tgtEl>
                                          <p:spTgt spid="22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" dur="1000" fill="hold"/>
                                        <p:tgtEl>
                                          <p:spTgt spid="22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9" fill="hold">
                            <p:stCondLst>
                              <p:cond delay="4000"/>
                            </p:stCondLst>
                            <p:childTnLst>
                              <p:par>
                                <p:cTn id="190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" dur="1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3" dur="10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4" dur="10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5" fill="hold">
                            <p:stCondLst>
                              <p:cond delay="5000"/>
                            </p:stCondLst>
                            <p:childTnLst>
                              <p:par>
                                <p:cTn id="196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8" dur="1000"/>
                                        <p:tgtEl>
                                          <p:spTgt spid="2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9" dur="1000" fill="hold"/>
                                        <p:tgtEl>
                                          <p:spTgt spid="2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1000" fill="hold"/>
                                        <p:tgtEl>
                                          <p:spTgt spid="2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1" fill="hold">
                            <p:stCondLst>
                              <p:cond delay="6000"/>
                            </p:stCondLst>
                            <p:childTnLst>
                              <p:par>
                                <p:cTn id="202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4" dur="10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5" dur="10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6" dur="10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7" fill="hold">
                            <p:stCondLst>
                              <p:cond delay="7000"/>
                            </p:stCondLst>
                            <p:childTnLst>
                              <p:par>
                                <p:cTn id="208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0" dur="1000"/>
                                        <p:tgtEl>
                                          <p:spTgt spid="2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1" dur="1000" fill="hold"/>
                                        <p:tgtEl>
                                          <p:spTgt spid="24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2" dur="1000" fill="hold"/>
                                        <p:tgtEl>
                                          <p:spTgt spid="24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3" fill="hold">
                            <p:stCondLst>
                              <p:cond delay="8000"/>
                            </p:stCondLst>
                            <p:childTnLst>
                              <p:par>
                                <p:cTn id="214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6" dur="10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7" dur="10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10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9" fill="hold">
                            <p:stCondLst>
                              <p:cond delay="9000"/>
                            </p:stCondLst>
                            <p:childTnLst>
                              <p:par>
                                <p:cTn id="220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2" dur="1000"/>
                                        <p:tgtEl>
                                          <p:spTgt spid="2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3" dur="1000" fill="hold"/>
                                        <p:tgtEl>
                                          <p:spTgt spid="25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4" dur="1000" fill="hold"/>
                                        <p:tgtEl>
                                          <p:spTgt spid="25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5" fill="hold">
                            <p:stCondLst>
                              <p:cond delay="10000"/>
                            </p:stCondLst>
                            <p:childTnLst>
                              <p:par>
                                <p:cTn id="226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8" dur="10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9" dur="10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0" dur="10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1" fill="hold">
                      <p:stCondLst>
                        <p:cond delay="indefinite"/>
                      </p:stCondLst>
                      <p:childTnLst>
                        <p:par>
                          <p:cTn id="232" fill="hold">
                            <p:stCondLst>
                              <p:cond delay="0"/>
                            </p:stCondLst>
                            <p:childTnLst>
                              <p:par>
                                <p:cTn id="233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5" dur="10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6" dur="10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7" dur="10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8" fill="hold">
                            <p:stCondLst>
                              <p:cond delay="1000"/>
                            </p:stCondLst>
                            <p:childTnLst>
                              <p:par>
                                <p:cTn id="23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1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2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3" dur="10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4" fill="hold">
                            <p:stCondLst>
                              <p:cond delay="2000"/>
                            </p:stCondLst>
                            <p:childTnLst>
                              <p:par>
                                <p:cTn id="24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7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9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0" fill="hold">
                            <p:stCondLst>
                              <p:cond delay="3000"/>
                            </p:stCondLst>
                            <p:childTnLst>
                              <p:par>
                                <p:cTn id="25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3" dur="1000"/>
                                        <p:tgtEl>
                                          <p:spTgt spid="2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4" dur="1000" fill="hold"/>
                                        <p:tgtEl>
                                          <p:spTgt spid="28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5" dur="1000" fill="hold"/>
                                        <p:tgtEl>
                                          <p:spTgt spid="28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6" fill="hold">
                            <p:stCondLst>
                              <p:cond delay="4000"/>
                            </p:stCondLst>
                            <p:childTnLst>
                              <p:par>
                                <p:cTn id="257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9" dur="10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0" dur="10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1" dur="10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2" fill="hold">
                            <p:stCondLst>
                              <p:cond delay="5000"/>
                            </p:stCondLst>
                            <p:childTnLst>
                              <p:par>
                                <p:cTn id="263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5" dur="1000"/>
                                        <p:tgtEl>
                                          <p:spTgt spid="2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6" dur="1000" fill="hold"/>
                                        <p:tgtEl>
                                          <p:spTgt spid="29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7" dur="1000" fill="hold"/>
                                        <p:tgtEl>
                                          <p:spTgt spid="29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8" fill="hold">
                            <p:stCondLst>
                              <p:cond delay="6000"/>
                            </p:stCondLst>
                            <p:childTnLst>
                              <p:par>
                                <p:cTn id="26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1" dur="10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2" dur="10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3" dur="10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4" fill="hold">
                            <p:stCondLst>
                              <p:cond delay="7000"/>
                            </p:stCondLst>
                            <p:childTnLst>
                              <p:par>
                                <p:cTn id="27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7" dur="1000"/>
                                        <p:tgtEl>
                                          <p:spTgt spid="3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8" dur="1000" fill="hold"/>
                                        <p:tgtEl>
                                          <p:spTgt spid="30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9" dur="1000" fill="hold"/>
                                        <p:tgtEl>
                                          <p:spTgt spid="30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0" fill="hold">
                            <p:stCondLst>
                              <p:cond delay="8000"/>
                            </p:stCondLst>
                            <p:childTnLst>
                              <p:par>
                                <p:cTn id="28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3" dur="10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4" dur="10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5" dur="10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6" fill="hold">
                            <p:stCondLst>
                              <p:cond delay="9000"/>
                            </p:stCondLst>
                            <p:childTnLst>
                              <p:par>
                                <p:cTn id="287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9" dur="1000"/>
                                        <p:tgtEl>
                                          <p:spTgt spid="3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0" dur="1000" fill="hold"/>
                                        <p:tgtEl>
                                          <p:spTgt spid="31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1" dur="1000" fill="hold"/>
                                        <p:tgtEl>
                                          <p:spTgt spid="31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2" fill="hold">
                            <p:stCondLst>
                              <p:cond delay="10000"/>
                            </p:stCondLst>
                            <p:childTnLst>
                              <p:par>
                                <p:cTn id="293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5" dur="10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6" dur="10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7" dur="10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8" fill="hold">
                            <p:stCondLst>
                              <p:cond delay="11000"/>
                            </p:stCondLst>
                            <p:childTnLst>
                              <p:par>
                                <p:cTn id="29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1" dur="1000"/>
                                        <p:tgtEl>
                                          <p:spTgt spid="3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2" dur="1000" fill="hold"/>
                                        <p:tgtEl>
                                          <p:spTgt spid="32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3" dur="1000" fill="hold"/>
                                        <p:tgtEl>
                                          <p:spTgt spid="32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4" fill="hold">
                            <p:stCondLst>
                              <p:cond delay="12000"/>
                            </p:stCondLst>
                            <p:childTnLst>
                              <p:par>
                                <p:cTn id="30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7" dur="10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8" dur="10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9" dur="10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0" fill="hold">
                      <p:stCondLst>
                        <p:cond delay="indefinite"/>
                      </p:stCondLst>
                      <p:childTnLst>
                        <p:par>
                          <p:cTn id="311" fill="hold">
                            <p:stCondLst>
                              <p:cond delay="0"/>
                            </p:stCondLst>
                            <p:childTnLst>
                              <p:par>
                                <p:cTn id="312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4" dur="10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5" dur="10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6" dur="10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7" fill="hold">
                            <p:stCondLst>
                              <p:cond delay="1000"/>
                            </p:stCondLst>
                            <p:childTnLst>
                              <p:par>
                                <p:cTn id="318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0" dur="1000"/>
                                        <p:tgtEl>
                                          <p:spTgt spid="3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1" dur="1000" fill="hold"/>
                                        <p:tgtEl>
                                          <p:spTgt spid="34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2" dur="1000" fill="hold"/>
                                        <p:tgtEl>
                                          <p:spTgt spid="34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3" fill="hold">
                            <p:stCondLst>
                              <p:cond delay="2000"/>
                            </p:stCondLst>
                            <p:childTnLst>
                              <p:par>
                                <p:cTn id="324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6" dur="10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7" dur="10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8" dur="10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30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2" dur="1000"/>
                                        <p:tgtEl>
                                          <p:spTgt spid="3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3" dur="1000" fill="hold"/>
                                        <p:tgtEl>
                                          <p:spTgt spid="35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4" dur="1000" fill="hold"/>
                                        <p:tgtEl>
                                          <p:spTgt spid="35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5" fill="hold">
                            <p:stCondLst>
                              <p:cond delay="4000"/>
                            </p:stCondLst>
                            <p:childTnLst>
                              <p:par>
                                <p:cTn id="336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8" dur="10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9" dur="10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0" dur="10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1" fill="hold">
                            <p:stCondLst>
                              <p:cond delay="5000"/>
                            </p:stCondLst>
                            <p:childTnLst>
                              <p:par>
                                <p:cTn id="342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4" dur="1000"/>
                                        <p:tgtEl>
                                          <p:spTgt spid="3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5" dur="1000" fill="hold"/>
                                        <p:tgtEl>
                                          <p:spTgt spid="36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6" dur="1000" fill="hold"/>
                                        <p:tgtEl>
                                          <p:spTgt spid="36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7" fill="hold">
                            <p:stCondLst>
                              <p:cond delay="6000"/>
                            </p:stCondLst>
                            <p:childTnLst>
                              <p:par>
                                <p:cTn id="348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0" dur="10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1" dur="10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2" dur="10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3" fill="hold">
                            <p:stCondLst>
                              <p:cond delay="7000"/>
                            </p:stCondLst>
                            <p:childTnLst>
                              <p:par>
                                <p:cTn id="354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6" dur="1000"/>
                                        <p:tgtEl>
                                          <p:spTgt spid="3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7" dur="1000" fill="hold"/>
                                        <p:tgtEl>
                                          <p:spTgt spid="3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8" dur="1000" fill="hold"/>
                                        <p:tgtEl>
                                          <p:spTgt spid="3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9" fill="hold">
                            <p:stCondLst>
                              <p:cond delay="8000"/>
                            </p:stCondLst>
                            <p:childTnLst>
                              <p:par>
                                <p:cTn id="360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2" dur="10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3" dur="10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4" dur="10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5" fill="hold">
                            <p:stCondLst>
                              <p:cond delay="9000"/>
                            </p:stCondLst>
                            <p:childTnLst>
                              <p:par>
                                <p:cTn id="366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8" dur="1000"/>
                                        <p:tgtEl>
                                          <p:spTgt spid="3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9" dur="1000" fill="hold"/>
                                        <p:tgtEl>
                                          <p:spTgt spid="38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0" dur="1000" fill="hold"/>
                                        <p:tgtEl>
                                          <p:spTgt spid="38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1" fill="hold">
                            <p:stCondLst>
                              <p:cond delay="10000"/>
                            </p:stCondLst>
                            <p:childTnLst>
                              <p:par>
                                <p:cTn id="372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4" dur="10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5" dur="10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6" dur="10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7" fill="hold">
                            <p:stCondLst>
                              <p:cond delay="11000"/>
                            </p:stCondLst>
                            <p:childTnLst>
                              <p:par>
                                <p:cTn id="378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0" dur="1000"/>
                                        <p:tgtEl>
                                          <p:spTgt spid="3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1" dur="1000" fill="hold"/>
                                        <p:tgtEl>
                                          <p:spTgt spid="39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2" dur="1000" fill="hold"/>
                                        <p:tgtEl>
                                          <p:spTgt spid="39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3" fill="hold">
                            <p:stCondLst>
                              <p:cond delay="12000"/>
                            </p:stCondLst>
                            <p:childTnLst>
                              <p:par>
                                <p:cTn id="384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6" dur="10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7" dur="10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8" dur="10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9" fill="hold">
                            <p:stCondLst>
                              <p:cond delay="13000"/>
                            </p:stCondLst>
                            <p:childTnLst>
                              <p:par>
                                <p:cTn id="390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2" dur="1000"/>
                                        <p:tgtEl>
                                          <p:spTgt spid="4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3" dur="1000" fill="hold"/>
                                        <p:tgtEl>
                                          <p:spTgt spid="40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4" dur="1000" fill="hold"/>
                                        <p:tgtEl>
                                          <p:spTgt spid="40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5" fill="hold">
                            <p:stCondLst>
                              <p:cond delay="14000"/>
                            </p:stCondLst>
                            <p:childTnLst>
                              <p:par>
                                <p:cTn id="396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8" dur="10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9" dur="10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0" dur="10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 build="p" animBg="1"/>
      <p:bldP spid="6" grpId="0" build="p" animBg="1"/>
      <p:bldP spid="7" grpId="0" build="p"/>
      <p:bldP spid="8" grpId="0" build="p" animBg="1"/>
      <p:bldP spid="10" grpId="0" build="p" animBg="1"/>
      <p:bldP spid="3" grpId="0" build="p" animBg="1"/>
      <p:bldP spid="11" grpId="0" build="p"/>
      <p:bldP spid="12" grpId="0" build="p" animBg="1"/>
      <p:bldP spid="13" grpId="0" build="p" animBg="1"/>
      <p:bldP spid="15" grpId="0" build="p"/>
      <p:bldP spid="17" grpId="0" build="p" animBg="1"/>
      <p:bldP spid="18" grpId="0" build="p" animBg="1"/>
      <p:bldP spid="19" grpId="0" build="p" animBg="1"/>
      <p:bldP spid="16" grpId="0" build="p" animBg="1"/>
      <p:bldP spid="20" grpId="0" build="p"/>
      <p:bldP spid="21" grpId="0" build="p" animBg="1"/>
      <p:bldP spid="22" grpId="0" build="p" animBg="1"/>
      <p:bldP spid="23" grpId="0" build="p" animBg="1"/>
      <p:bldP spid="24" grpId="0" build="p" animBg="1"/>
      <p:bldP spid="25" grpId="0" build="p" animBg="1"/>
      <p:bldP spid="26" grpId="0" build="p"/>
      <p:bldP spid="27" grpId="0" build="p" animBg="1"/>
      <p:bldP spid="28" grpId="0" build="p" animBg="1"/>
      <p:bldP spid="29" grpId="0" build="p" animBg="1"/>
      <p:bldP spid="30" grpId="0" build="p" animBg="1"/>
      <p:bldP spid="31" grpId="0" build="p" animBg="1"/>
      <p:bldP spid="32" grpId="0" build="p" animBg="1"/>
      <p:bldP spid="33" grpId="0" build="p"/>
      <p:bldP spid="34" grpId="0" build="p" animBg="1"/>
      <p:bldP spid="35" grpId="0" build="p" animBg="1"/>
      <p:bldP spid="36" grpId="0" build="p" animBg="1"/>
      <p:bldP spid="37" grpId="0" build="p" animBg="1"/>
      <p:bldP spid="38" grpId="0" build="p" animBg="1"/>
      <p:bldP spid="39" grpId="0" build="p" animBg="1"/>
      <p:bldP spid="40" grpId="0" build="p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BFFC6E-2D08-4A3F-B80C-C1951075058B}"/>
              </a:ext>
            </a:extLst>
          </p:cNvPr>
          <p:cNvSpPr txBox="1"/>
          <p:nvPr/>
        </p:nvSpPr>
        <p:spPr>
          <a:xfrm>
            <a:off x="-39368" y="1820492"/>
            <a:ext cx="4387740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lang="ko-KR" altLang="en-US" sz="3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분석의 개요 및 목적</a:t>
            </a:r>
            <a:endParaRPr lang="en-US" altLang="ko-KR" sz="36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3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</a:t>
            </a:r>
            <a:r>
              <a:rPr lang="ko-KR" altLang="en-US" sz="3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분석 범위</a:t>
            </a:r>
            <a:r>
              <a:rPr lang="en-US" altLang="ko-KR" sz="3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3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및 방법</a:t>
            </a:r>
            <a:endParaRPr lang="en-US" altLang="ko-KR" sz="36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3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</a:t>
            </a:r>
            <a:r>
              <a:rPr lang="ko-KR" altLang="en-US" sz="3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변수 탐색 </a:t>
            </a:r>
            <a:r>
              <a:rPr lang="en-US" altLang="ko-KR" sz="3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</a:t>
            </a:r>
            <a:r>
              <a:rPr lang="ko-KR" altLang="en-US" sz="3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분석</a:t>
            </a:r>
            <a:endParaRPr lang="en-US" altLang="ko-KR" sz="36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3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4. Feature</a:t>
            </a:r>
            <a:r>
              <a:rPr lang="ko-KR" altLang="en-US" sz="3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3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Selection</a:t>
            </a:r>
            <a:endParaRPr lang="ko-KR" altLang="en-US" sz="11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D2B317-5400-4209-B4B0-2A78967D4189}"/>
              </a:ext>
            </a:extLst>
          </p:cNvPr>
          <p:cNvSpPr txBox="1"/>
          <p:nvPr/>
        </p:nvSpPr>
        <p:spPr>
          <a:xfrm>
            <a:off x="-39368" y="61542"/>
            <a:ext cx="294503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Part 1</a:t>
            </a:r>
            <a:endParaRPr lang="ko-KR" altLang="en-US" sz="80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5" name="그래픽 4" descr="기어가기">
            <a:extLst>
              <a:ext uri="{FF2B5EF4-FFF2-40B4-BE49-F238E27FC236}">
                <a16:creationId xmlns:a16="http://schemas.microsoft.com/office/drawing/2014/main" id="{64D6D750-E2D1-4F1D-8960-449A2D4C58E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17053"/>
          <a:stretch/>
        </p:blipFill>
        <p:spPr>
          <a:xfrm>
            <a:off x="6781800" y="2503750"/>
            <a:ext cx="5410200" cy="448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406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27C26F9-7413-4833-9F30-669D8534F2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635" y="247650"/>
            <a:ext cx="8940730" cy="63627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580593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32B2F95-EC0D-4E50-801A-23EFC9279D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550" y="1110297"/>
            <a:ext cx="11518900" cy="46374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769313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>
            <a:extLst>
              <a:ext uri="{FF2B5EF4-FFF2-40B4-BE49-F238E27FC236}">
                <a16:creationId xmlns:a16="http://schemas.microsoft.com/office/drawing/2014/main" id="{8A9CB988-4775-460B-8A0F-9343DA07587E}"/>
              </a:ext>
            </a:extLst>
          </p:cNvPr>
          <p:cNvSpPr txBox="1"/>
          <p:nvPr/>
        </p:nvSpPr>
        <p:spPr>
          <a:xfrm>
            <a:off x="360849" y="752448"/>
            <a:ext cx="27062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Model 8</a:t>
            </a:r>
            <a:endParaRPr lang="ko-KR" altLang="en-US" sz="11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1E2C476-3666-4B6A-9179-1F6217AC0D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424" y="2992437"/>
            <a:ext cx="5686425" cy="36432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074" name="Picture 2" descr="toyota corolla에 대한 이미지 검색결과">
            <a:extLst>
              <a:ext uri="{FF2B5EF4-FFF2-40B4-BE49-F238E27FC236}">
                <a16:creationId xmlns:a16="http://schemas.microsoft.com/office/drawing/2014/main" id="{557536D1-7ED9-4438-92A7-70204D0CAE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399" y="2801470"/>
            <a:ext cx="8175767" cy="4601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자유형: 도형 40">
            <a:extLst>
              <a:ext uri="{FF2B5EF4-FFF2-40B4-BE49-F238E27FC236}">
                <a16:creationId xmlns:a16="http://schemas.microsoft.com/office/drawing/2014/main" id="{64634EA9-483E-4FB4-B391-C38B46FC9811}"/>
              </a:ext>
            </a:extLst>
          </p:cNvPr>
          <p:cNvSpPr/>
          <p:nvPr/>
        </p:nvSpPr>
        <p:spPr>
          <a:xfrm>
            <a:off x="632762" y="1712856"/>
            <a:ext cx="1081187" cy="648712"/>
          </a:xfrm>
          <a:custGeom>
            <a:avLst/>
            <a:gdLst>
              <a:gd name="connsiteX0" fmla="*/ 0 w 1081187"/>
              <a:gd name="connsiteY0" fmla="*/ 0 h 648712"/>
              <a:gd name="connsiteX1" fmla="*/ 1081187 w 1081187"/>
              <a:gd name="connsiteY1" fmla="*/ 0 h 648712"/>
              <a:gd name="connsiteX2" fmla="*/ 1081187 w 1081187"/>
              <a:gd name="connsiteY2" fmla="*/ 648712 h 648712"/>
              <a:gd name="connsiteX3" fmla="*/ 0 w 1081187"/>
              <a:gd name="connsiteY3" fmla="*/ 648712 h 648712"/>
              <a:gd name="connsiteX4" fmla="*/ 0 w 1081187"/>
              <a:gd name="connsiteY4" fmla="*/ 0 h 648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1187" h="648712">
                <a:moveTo>
                  <a:pt x="0" y="0"/>
                </a:moveTo>
                <a:lnTo>
                  <a:pt x="1081187" y="0"/>
                </a:lnTo>
                <a:lnTo>
                  <a:pt x="1081187" y="648712"/>
                </a:lnTo>
                <a:lnTo>
                  <a:pt x="0" y="64871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9530" tIns="49530" rIns="49530" bIns="49530" numCol="1" spcCol="1270" anchor="ctr" anchorCtr="0">
            <a:noAutofit/>
          </a:bodyPr>
          <a:lstStyle/>
          <a:p>
            <a:pPr marL="0" lvl="0" indent="0" algn="ctr" defTabSz="5778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300" b="0" i="0" u="none" kern="1200" dirty="0"/>
              <a:t>Age_08_04</a:t>
            </a:r>
            <a:endParaRPr lang="en-US" sz="1300" kern="1200" dirty="0"/>
          </a:p>
        </p:txBody>
      </p:sp>
      <p:sp>
        <p:nvSpPr>
          <p:cNvPr id="42" name="자유형: 도형 41">
            <a:extLst>
              <a:ext uri="{FF2B5EF4-FFF2-40B4-BE49-F238E27FC236}">
                <a16:creationId xmlns:a16="http://schemas.microsoft.com/office/drawing/2014/main" id="{8B751F04-0356-47E4-AD29-CA171638FC01}"/>
              </a:ext>
            </a:extLst>
          </p:cNvPr>
          <p:cNvSpPr/>
          <p:nvPr/>
        </p:nvSpPr>
        <p:spPr>
          <a:xfrm>
            <a:off x="2179128" y="1712856"/>
            <a:ext cx="1081187" cy="648712"/>
          </a:xfrm>
          <a:custGeom>
            <a:avLst/>
            <a:gdLst>
              <a:gd name="connsiteX0" fmla="*/ 0 w 1081187"/>
              <a:gd name="connsiteY0" fmla="*/ 0 h 648712"/>
              <a:gd name="connsiteX1" fmla="*/ 1081187 w 1081187"/>
              <a:gd name="connsiteY1" fmla="*/ 0 h 648712"/>
              <a:gd name="connsiteX2" fmla="*/ 1081187 w 1081187"/>
              <a:gd name="connsiteY2" fmla="*/ 648712 h 648712"/>
              <a:gd name="connsiteX3" fmla="*/ 0 w 1081187"/>
              <a:gd name="connsiteY3" fmla="*/ 648712 h 648712"/>
              <a:gd name="connsiteX4" fmla="*/ 0 w 1081187"/>
              <a:gd name="connsiteY4" fmla="*/ 0 h 648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1187" h="648712">
                <a:moveTo>
                  <a:pt x="0" y="0"/>
                </a:moveTo>
                <a:lnTo>
                  <a:pt x="1081187" y="0"/>
                </a:lnTo>
                <a:lnTo>
                  <a:pt x="1081187" y="648712"/>
                </a:lnTo>
                <a:lnTo>
                  <a:pt x="0" y="64871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9530" tIns="49530" rIns="49530" bIns="49530" numCol="1" spcCol="1270" anchor="ctr" anchorCtr="0">
            <a:noAutofit/>
          </a:bodyPr>
          <a:lstStyle/>
          <a:p>
            <a:pPr marL="0" lvl="0" indent="0" algn="ctr" defTabSz="5778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300" b="0" i="0" u="none" kern="1200"/>
              <a:t>KM</a:t>
            </a:r>
            <a:endParaRPr lang="en-US" sz="1300" kern="1200"/>
          </a:p>
        </p:txBody>
      </p:sp>
      <p:sp>
        <p:nvSpPr>
          <p:cNvPr id="43" name="자유형: 도형 42">
            <a:extLst>
              <a:ext uri="{FF2B5EF4-FFF2-40B4-BE49-F238E27FC236}">
                <a16:creationId xmlns:a16="http://schemas.microsoft.com/office/drawing/2014/main" id="{E5EF5D68-5229-4EF3-84C1-5EDD30D9AE63}"/>
              </a:ext>
            </a:extLst>
          </p:cNvPr>
          <p:cNvSpPr/>
          <p:nvPr/>
        </p:nvSpPr>
        <p:spPr>
          <a:xfrm>
            <a:off x="3867267" y="1712856"/>
            <a:ext cx="1081187" cy="648712"/>
          </a:xfrm>
          <a:custGeom>
            <a:avLst/>
            <a:gdLst>
              <a:gd name="connsiteX0" fmla="*/ 0 w 1081187"/>
              <a:gd name="connsiteY0" fmla="*/ 0 h 648712"/>
              <a:gd name="connsiteX1" fmla="*/ 1081187 w 1081187"/>
              <a:gd name="connsiteY1" fmla="*/ 0 h 648712"/>
              <a:gd name="connsiteX2" fmla="*/ 1081187 w 1081187"/>
              <a:gd name="connsiteY2" fmla="*/ 648712 h 648712"/>
              <a:gd name="connsiteX3" fmla="*/ 0 w 1081187"/>
              <a:gd name="connsiteY3" fmla="*/ 648712 h 648712"/>
              <a:gd name="connsiteX4" fmla="*/ 0 w 1081187"/>
              <a:gd name="connsiteY4" fmla="*/ 0 h 648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1187" h="648712">
                <a:moveTo>
                  <a:pt x="0" y="0"/>
                </a:moveTo>
                <a:lnTo>
                  <a:pt x="1081187" y="0"/>
                </a:lnTo>
                <a:lnTo>
                  <a:pt x="1081187" y="648712"/>
                </a:lnTo>
                <a:lnTo>
                  <a:pt x="0" y="648712"/>
                </a:lnTo>
                <a:lnTo>
                  <a:pt x="0" y="0"/>
                </a:lnTo>
                <a:close/>
              </a:path>
            </a:pathLst>
          </a:custGeom>
          <a:solidFill>
            <a:srgbClr val="7030A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9530" tIns="49530" rIns="49530" bIns="49530" numCol="1" spcCol="1270" anchor="ctr" anchorCtr="0">
            <a:noAutofit/>
          </a:bodyPr>
          <a:lstStyle/>
          <a:p>
            <a:pPr marL="0" lvl="0" indent="0" algn="ctr" defTabSz="5778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300" b="0" i="0" u="none" kern="1200" dirty="0"/>
              <a:t>Weight</a:t>
            </a:r>
            <a:endParaRPr lang="en-US" sz="1300" kern="1200" dirty="0"/>
          </a:p>
        </p:txBody>
      </p:sp>
      <p:sp>
        <p:nvSpPr>
          <p:cNvPr id="44" name="자유형: 도형 43">
            <a:extLst>
              <a:ext uri="{FF2B5EF4-FFF2-40B4-BE49-F238E27FC236}">
                <a16:creationId xmlns:a16="http://schemas.microsoft.com/office/drawing/2014/main" id="{F14F5AAC-CB8E-4B7D-8612-6DFB0969D342}"/>
              </a:ext>
            </a:extLst>
          </p:cNvPr>
          <p:cNvSpPr/>
          <p:nvPr/>
        </p:nvSpPr>
        <p:spPr>
          <a:xfrm>
            <a:off x="5555406" y="1703935"/>
            <a:ext cx="1081187" cy="648712"/>
          </a:xfrm>
          <a:custGeom>
            <a:avLst/>
            <a:gdLst>
              <a:gd name="connsiteX0" fmla="*/ 0 w 1081187"/>
              <a:gd name="connsiteY0" fmla="*/ 0 h 648712"/>
              <a:gd name="connsiteX1" fmla="*/ 1081187 w 1081187"/>
              <a:gd name="connsiteY1" fmla="*/ 0 h 648712"/>
              <a:gd name="connsiteX2" fmla="*/ 1081187 w 1081187"/>
              <a:gd name="connsiteY2" fmla="*/ 648712 h 648712"/>
              <a:gd name="connsiteX3" fmla="*/ 0 w 1081187"/>
              <a:gd name="connsiteY3" fmla="*/ 648712 h 648712"/>
              <a:gd name="connsiteX4" fmla="*/ 0 w 1081187"/>
              <a:gd name="connsiteY4" fmla="*/ 0 h 648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1187" h="648712">
                <a:moveTo>
                  <a:pt x="0" y="0"/>
                </a:moveTo>
                <a:lnTo>
                  <a:pt x="1081187" y="0"/>
                </a:lnTo>
                <a:lnTo>
                  <a:pt x="1081187" y="648712"/>
                </a:lnTo>
                <a:lnTo>
                  <a:pt x="0" y="64871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9530" tIns="49530" rIns="49530" bIns="49530" numCol="1" spcCol="1270" anchor="ctr" anchorCtr="0">
            <a:noAutofit/>
          </a:bodyPr>
          <a:lstStyle/>
          <a:p>
            <a:pPr marL="0" lvl="0" indent="0" algn="ctr" defTabSz="5778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300" b="0" i="0" u="none" kern="1200" dirty="0" err="1"/>
              <a:t>Mfg_Year</a:t>
            </a:r>
            <a:endParaRPr lang="en-US" sz="1300" kern="1200" dirty="0"/>
          </a:p>
        </p:txBody>
      </p:sp>
      <p:sp>
        <p:nvSpPr>
          <p:cNvPr id="46" name="자유형: 도형 45">
            <a:extLst>
              <a:ext uri="{FF2B5EF4-FFF2-40B4-BE49-F238E27FC236}">
                <a16:creationId xmlns:a16="http://schemas.microsoft.com/office/drawing/2014/main" id="{69E84977-8A6C-4251-862D-DF52A4E25AFE}"/>
              </a:ext>
            </a:extLst>
          </p:cNvPr>
          <p:cNvSpPr/>
          <p:nvPr/>
        </p:nvSpPr>
        <p:spPr>
          <a:xfrm>
            <a:off x="7243545" y="1712856"/>
            <a:ext cx="1081187" cy="648712"/>
          </a:xfrm>
          <a:custGeom>
            <a:avLst/>
            <a:gdLst>
              <a:gd name="connsiteX0" fmla="*/ 0 w 1081187"/>
              <a:gd name="connsiteY0" fmla="*/ 0 h 648712"/>
              <a:gd name="connsiteX1" fmla="*/ 1081187 w 1081187"/>
              <a:gd name="connsiteY1" fmla="*/ 0 h 648712"/>
              <a:gd name="connsiteX2" fmla="*/ 1081187 w 1081187"/>
              <a:gd name="connsiteY2" fmla="*/ 648712 h 648712"/>
              <a:gd name="connsiteX3" fmla="*/ 0 w 1081187"/>
              <a:gd name="connsiteY3" fmla="*/ 648712 h 648712"/>
              <a:gd name="connsiteX4" fmla="*/ 0 w 1081187"/>
              <a:gd name="connsiteY4" fmla="*/ 0 h 648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1187" h="648712">
                <a:moveTo>
                  <a:pt x="0" y="0"/>
                </a:moveTo>
                <a:lnTo>
                  <a:pt x="1081187" y="0"/>
                </a:lnTo>
                <a:lnTo>
                  <a:pt x="1081187" y="648712"/>
                </a:lnTo>
                <a:lnTo>
                  <a:pt x="0" y="64871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9530" tIns="49530" rIns="49530" bIns="49530" numCol="1" spcCol="1270" anchor="ctr" anchorCtr="0">
            <a:noAutofit/>
          </a:bodyPr>
          <a:lstStyle/>
          <a:p>
            <a:pPr marL="0" lvl="0" indent="0" algn="ctr" defTabSz="5778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300" b="0" i="0" u="none" kern="1200" dirty="0" err="1"/>
              <a:t>Automatic_airco</a:t>
            </a:r>
            <a:endParaRPr lang="en-US" sz="1300" kern="1200" dirty="0"/>
          </a:p>
        </p:txBody>
      </p:sp>
    </p:spTree>
    <p:extLst>
      <p:ext uri="{BB962C8B-B14F-4D97-AF65-F5344CB8AC3E}">
        <p14:creationId xmlns:p14="http://schemas.microsoft.com/office/powerpoint/2010/main" val="15179207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샤이니 민호에 대한 이미지 검색결과">
            <a:extLst>
              <a:ext uri="{FF2B5EF4-FFF2-40B4-BE49-F238E27FC236}">
                <a16:creationId xmlns:a16="http://schemas.microsoft.com/office/drawing/2014/main" id="{1F742697-77C6-4CEC-90A3-74ADD5DFBC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650" y="749300"/>
            <a:ext cx="8756500" cy="52705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  <a:extLst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E17828D-5554-4EA8-9618-5C2E5FE8C034}"/>
              </a:ext>
            </a:extLst>
          </p:cNvPr>
          <p:cNvSpPr txBox="1"/>
          <p:nvPr/>
        </p:nvSpPr>
        <p:spPr>
          <a:xfrm>
            <a:off x="4302707" y="5159348"/>
            <a:ext cx="8295694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5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감사합니다</a:t>
            </a:r>
            <a:r>
              <a:rPr lang="en-US" altLang="ko-KR" sz="115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27993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allAtOnce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BFFC6E-2D08-4A3F-B80C-C1951075058B}"/>
              </a:ext>
            </a:extLst>
          </p:cNvPr>
          <p:cNvSpPr txBox="1"/>
          <p:nvPr/>
        </p:nvSpPr>
        <p:spPr>
          <a:xfrm>
            <a:off x="-39368" y="1820492"/>
            <a:ext cx="7680308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bg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Model </a:t>
            </a:r>
            <a:r>
              <a:rPr lang="ko-KR" altLang="en-US" sz="3200" b="1" dirty="0">
                <a:solidFill>
                  <a:schemeClr val="bg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검증을 위해 다중회귀분석 실시</a:t>
            </a:r>
          </a:p>
          <a:p>
            <a:r>
              <a:rPr lang="en-US" altLang="ko-KR" sz="3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5. </a:t>
            </a:r>
            <a:r>
              <a:rPr lang="ko-KR" altLang="en-US" sz="3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이상치와 영향력 탐색</a:t>
            </a:r>
          </a:p>
          <a:p>
            <a:r>
              <a:rPr lang="en-US" altLang="ko-KR" sz="3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6. </a:t>
            </a:r>
            <a:r>
              <a:rPr lang="ko-KR" altLang="en-US" sz="3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회귀모형 가정의 진단 및 개선</a:t>
            </a:r>
          </a:p>
          <a:p>
            <a:r>
              <a:rPr lang="en-US" altLang="ko-KR" sz="3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7. </a:t>
            </a:r>
            <a:r>
              <a:rPr lang="ko-KR" altLang="en-US" sz="3200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다중공선성</a:t>
            </a:r>
            <a:r>
              <a:rPr lang="ko-KR" altLang="en-US" sz="3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진단 </a:t>
            </a:r>
            <a:r>
              <a:rPr lang="en-US" altLang="ko-KR" sz="3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(Multicollinearity)</a:t>
            </a:r>
          </a:p>
          <a:p>
            <a:r>
              <a:rPr lang="en-US" altLang="ko-KR" sz="3200" b="1" dirty="0">
                <a:solidFill>
                  <a:schemeClr val="bg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Case </a:t>
            </a:r>
            <a:r>
              <a:rPr lang="ko-KR" altLang="en-US" sz="3200" b="1" dirty="0">
                <a:solidFill>
                  <a:schemeClr val="bg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별 다중회귀분석 실시해서 결과값 비교</a:t>
            </a:r>
          </a:p>
          <a:p>
            <a:r>
              <a:rPr lang="en-US" altLang="ko-KR" sz="3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8. </a:t>
            </a:r>
            <a:r>
              <a:rPr lang="ko-KR" altLang="en-US" sz="3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최종 회귀함수 결정</a:t>
            </a:r>
          </a:p>
          <a:p>
            <a:r>
              <a:rPr lang="en-US" altLang="ko-KR" sz="3200" b="1" dirty="0">
                <a:solidFill>
                  <a:schemeClr val="bg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Cross Validation </a:t>
            </a:r>
            <a:r>
              <a:rPr lang="ko-KR" altLang="en-US" sz="3200" b="1" dirty="0">
                <a:solidFill>
                  <a:schemeClr val="bg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실시</a:t>
            </a:r>
          </a:p>
          <a:p>
            <a:r>
              <a:rPr lang="en-US" altLang="ko-KR" sz="3200" b="1" dirty="0">
                <a:solidFill>
                  <a:schemeClr val="bg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</a:t>
            </a:r>
            <a:r>
              <a:rPr lang="en-US" altLang="ko-KR" sz="3200" b="1" dirty="0" err="1">
                <a:solidFill>
                  <a:schemeClr val="bg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Predition</a:t>
            </a:r>
            <a:endParaRPr lang="en-US" altLang="ko-KR" sz="3200" b="1" dirty="0">
              <a:solidFill>
                <a:schemeClr val="bg2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3200" b="1" dirty="0">
                <a:solidFill>
                  <a:schemeClr val="bg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CSV file </a:t>
            </a:r>
            <a:r>
              <a:rPr lang="ko-KR" altLang="en-US" sz="3200" b="1" dirty="0">
                <a:solidFill>
                  <a:schemeClr val="bg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생성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D2B317-5400-4209-B4B0-2A78967D4189}"/>
              </a:ext>
            </a:extLst>
          </p:cNvPr>
          <p:cNvSpPr txBox="1"/>
          <p:nvPr/>
        </p:nvSpPr>
        <p:spPr>
          <a:xfrm>
            <a:off x="-39368" y="61542"/>
            <a:ext cx="294503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Part 2</a:t>
            </a:r>
            <a:endParaRPr lang="ko-KR" altLang="en-US" sz="80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7" name="그래픽 6" descr="달리기">
            <a:extLst>
              <a:ext uri="{FF2B5EF4-FFF2-40B4-BE49-F238E27FC236}">
                <a16:creationId xmlns:a16="http://schemas.microsoft.com/office/drawing/2014/main" id="{BE45FD2D-8E71-4010-BF8F-E287EE39ED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82700" y="2216150"/>
            <a:ext cx="4696600" cy="469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840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CB98A3A-4B6B-4AF2-9503-AE8A2D1229BF}"/>
              </a:ext>
            </a:extLst>
          </p:cNvPr>
          <p:cNvSpPr txBox="1"/>
          <p:nvPr/>
        </p:nvSpPr>
        <p:spPr>
          <a:xfrm>
            <a:off x="39981" y="112342"/>
            <a:ext cx="635302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lang="ko-KR" altLang="en-US" sz="5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분석의 개요 및 목적</a:t>
            </a:r>
            <a:endParaRPr lang="ko-KR" altLang="en-US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aphicFrame>
        <p:nvGraphicFramePr>
          <p:cNvPr id="2" name="다이어그램 1">
            <a:extLst>
              <a:ext uri="{FF2B5EF4-FFF2-40B4-BE49-F238E27FC236}">
                <a16:creationId xmlns:a16="http://schemas.microsoft.com/office/drawing/2014/main" id="{B2CBFDDF-D087-41CA-9800-FD5C984578C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76098235"/>
              </p:ext>
            </p:extLst>
          </p:nvPr>
        </p:nvGraphicFramePr>
        <p:xfrm>
          <a:off x="5897218" y="623115"/>
          <a:ext cx="5280046" cy="59054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26" name="Picture 2" descr="toyota corolla에 대한 이미지 검색결과">
            <a:extLst>
              <a:ext uri="{FF2B5EF4-FFF2-40B4-BE49-F238E27FC236}">
                <a16:creationId xmlns:a16="http://schemas.microsoft.com/office/drawing/2014/main" id="{F1043F53-7CFA-4900-BAE0-87348F409A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962" y="4580105"/>
            <a:ext cx="6381750" cy="2505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8876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AsOne/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CB98A3A-4B6B-4AF2-9503-AE8A2D1229BF}"/>
              </a:ext>
            </a:extLst>
          </p:cNvPr>
          <p:cNvSpPr txBox="1"/>
          <p:nvPr/>
        </p:nvSpPr>
        <p:spPr>
          <a:xfrm>
            <a:off x="39981" y="112342"/>
            <a:ext cx="573586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</a:t>
            </a:r>
            <a:r>
              <a:rPr lang="ko-KR" altLang="en-US" sz="5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분석 범위 및 방법</a:t>
            </a:r>
            <a:endParaRPr lang="ko-KR" altLang="en-US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F31CA8-C2C9-4D27-9868-BA9E8E789723}"/>
              </a:ext>
            </a:extLst>
          </p:cNvPr>
          <p:cNvSpPr txBox="1"/>
          <p:nvPr/>
        </p:nvSpPr>
        <p:spPr>
          <a:xfrm>
            <a:off x="3556683" y="1299357"/>
            <a:ext cx="507863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u="sng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분석 범위 </a:t>
            </a:r>
            <a:r>
              <a:rPr lang="en-US" altLang="ko-KR" sz="4400" b="1" u="sng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Train Set</a:t>
            </a:r>
            <a:endParaRPr lang="ko-KR" altLang="en-US" sz="4400" b="1" u="sng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E078857-44A2-4F0A-9D20-BE3647576B7B}"/>
              </a:ext>
            </a:extLst>
          </p:cNvPr>
          <p:cNvSpPr txBox="1"/>
          <p:nvPr/>
        </p:nvSpPr>
        <p:spPr>
          <a:xfrm>
            <a:off x="409148" y="2690657"/>
            <a:ext cx="5779146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1,019</a:t>
            </a:r>
            <a:endParaRPr lang="ko-KR" altLang="en-US" sz="166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2311690-43A8-481F-9D35-AA5C0F579B8D}"/>
              </a:ext>
            </a:extLst>
          </p:cNvPr>
          <p:cNvSpPr txBox="1"/>
          <p:nvPr/>
        </p:nvSpPr>
        <p:spPr>
          <a:xfrm>
            <a:off x="2521924" y="5189816"/>
            <a:ext cx="170591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Data</a:t>
            </a:r>
            <a:endParaRPr lang="ko-KR" altLang="en-US" sz="54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7C28EED-4D6B-42AD-BC5F-94E7D52551F7}"/>
              </a:ext>
            </a:extLst>
          </p:cNvPr>
          <p:cNvSpPr txBox="1"/>
          <p:nvPr/>
        </p:nvSpPr>
        <p:spPr>
          <a:xfrm>
            <a:off x="7724342" y="2690657"/>
            <a:ext cx="2666114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39</a:t>
            </a:r>
            <a:endParaRPr lang="ko-KR" altLang="en-US" sz="166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769E2E4-3CDC-4495-B301-D6043C0C3890}"/>
              </a:ext>
            </a:extLst>
          </p:cNvPr>
          <p:cNvSpPr txBox="1"/>
          <p:nvPr/>
        </p:nvSpPr>
        <p:spPr>
          <a:xfrm>
            <a:off x="7495913" y="5189816"/>
            <a:ext cx="31229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Variables</a:t>
            </a:r>
            <a:endParaRPr lang="ko-KR" altLang="en-US" sz="54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17334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3B1C402-3C97-414C-96EE-2CE7098729AF}"/>
              </a:ext>
            </a:extLst>
          </p:cNvPr>
          <p:cNvSpPr txBox="1"/>
          <p:nvPr/>
        </p:nvSpPr>
        <p:spPr>
          <a:xfrm>
            <a:off x="80787" y="214572"/>
            <a:ext cx="23246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u="sng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분석 방법</a:t>
            </a:r>
          </a:p>
        </p:txBody>
      </p:sp>
      <p:graphicFrame>
        <p:nvGraphicFramePr>
          <p:cNvPr id="5" name="다이어그램 4">
            <a:extLst>
              <a:ext uri="{FF2B5EF4-FFF2-40B4-BE49-F238E27FC236}">
                <a16:creationId xmlns:a16="http://schemas.microsoft.com/office/drawing/2014/main" id="{94042521-9AAC-4E8A-AFDE-3B5E889AB94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58108934"/>
              </p:ext>
            </p:extLst>
          </p:nvPr>
        </p:nvGraphicFramePr>
        <p:xfrm>
          <a:off x="2128551" y="1219463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1257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자유형: 도형 4">
            <a:extLst>
              <a:ext uri="{FF2B5EF4-FFF2-40B4-BE49-F238E27FC236}">
                <a16:creationId xmlns:a16="http://schemas.microsoft.com/office/drawing/2014/main" id="{19416105-9032-4722-BBC0-002230A47569}"/>
              </a:ext>
            </a:extLst>
          </p:cNvPr>
          <p:cNvSpPr/>
          <p:nvPr/>
        </p:nvSpPr>
        <p:spPr>
          <a:xfrm>
            <a:off x="1987487" y="1789640"/>
            <a:ext cx="1081187" cy="648712"/>
          </a:xfrm>
          <a:custGeom>
            <a:avLst/>
            <a:gdLst>
              <a:gd name="connsiteX0" fmla="*/ 0 w 1081187"/>
              <a:gd name="connsiteY0" fmla="*/ 0 h 648712"/>
              <a:gd name="connsiteX1" fmla="*/ 1081187 w 1081187"/>
              <a:gd name="connsiteY1" fmla="*/ 0 h 648712"/>
              <a:gd name="connsiteX2" fmla="*/ 1081187 w 1081187"/>
              <a:gd name="connsiteY2" fmla="*/ 648712 h 648712"/>
              <a:gd name="connsiteX3" fmla="*/ 0 w 1081187"/>
              <a:gd name="connsiteY3" fmla="*/ 648712 h 648712"/>
              <a:gd name="connsiteX4" fmla="*/ 0 w 1081187"/>
              <a:gd name="connsiteY4" fmla="*/ 0 h 648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1187" h="648712">
                <a:moveTo>
                  <a:pt x="0" y="0"/>
                </a:moveTo>
                <a:lnTo>
                  <a:pt x="1081187" y="0"/>
                </a:lnTo>
                <a:lnTo>
                  <a:pt x="1081187" y="648712"/>
                </a:lnTo>
                <a:lnTo>
                  <a:pt x="0" y="648712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9530" tIns="49530" rIns="49530" bIns="49530" numCol="1" spcCol="1270" anchor="ctr" anchorCtr="0">
            <a:noAutofit/>
          </a:bodyPr>
          <a:lstStyle/>
          <a:p>
            <a:pPr marL="0" lvl="0" indent="0" algn="ctr" defTabSz="5778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300" b="0" i="0" u="none" kern="1200"/>
              <a:t>Id</a:t>
            </a:r>
            <a:endParaRPr lang="ko-KR" altLang="en-US" sz="1300" kern="1200"/>
          </a:p>
        </p:txBody>
      </p:sp>
      <p:sp>
        <p:nvSpPr>
          <p:cNvPr id="6" name="자유형: 도형 5">
            <a:extLst>
              <a:ext uri="{FF2B5EF4-FFF2-40B4-BE49-F238E27FC236}">
                <a16:creationId xmlns:a16="http://schemas.microsoft.com/office/drawing/2014/main" id="{6EC28354-2FC2-4215-82F6-6A7DF418CF5D}"/>
              </a:ext>
            </a:extLst>
          </p:cNvPr>
          <p:cNvSpPr/>
          <p:nvPr/>
        </p:nvSpPr>
        <p:spPr>
          <a:xfrm>
            <a:off x="3176793" y="1789640"/>
            <a:ext cx="1081187" cy="648712"/>
          </a:xfrm>
          <a:custGeom>
            <a:avLst/>
            <a:gdLst>
              <a:gd name="connsiteX0" fmla="*/ 0 w 1081187"/>
              <a:gd name="connsiteY0" fmla="*/ 0 h 648712"/>
              <a:gd name="connsiteX1" fmla="*/ 1081187 w 1081187"/>
              <a:gd name="connsiteY1" fmla="*/ 0 h 648712"/>
              <a:gd name="connsiteX2" fmla="*/ 1081187 w 1081187"/>
              <a:gd name="connsiteY2" fmla="*/ 648712 h 648712"/>
              <a:gd name="connsiteX3" fmla="*/ 0 w 1081187"/>
              <a:gd name="connsiteY3" fmla="*/ 648712 h 648712"/>
              <a:gd name="connsiteX4" fmla="*/ 0 w 1081187"/>
              <a:gd name="connsiteY4" fmla="*/ 0 h 648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1187" h="648712">
                <a:moveTo>
                  <a:pt x="0" y="0"/>
                </a:moveTo>
                <a:lnTo>
                  <a:pt x="1081187" y="0"/>
                </a:lnTo>
                <a:lnTo>
                  <a:pt x="1081187" y="648712"/>
                </a:lnTo>
                <a:lnTo>
                  <a:pt x="0" y="648712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9530" tIns="49530" rIns="49530" bIns="49530" numCol="1" spcCol="1270" anchor="ctr" anchorCtr="0">
            <a:noAutofit/>
          </a:bodyPr>
          <a:lstStyle/>
          <a:p>
            <a:pPr marL="0" lvl="0" indent="0" algn="ctr" defTabSz="5778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300" b="0" i="0" u="none" kern="1200"/>
              <a:t>Model</a:t>
            </a:r>
            <a:endParaRPr lang="en-US" sz="1300" kern="1200"/>
          </a:p>
        </p:txBody>
      </p:sp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24D3C8CF-33C3-49CA-BE21-6940BE65B4AC}"/>
              </a:ext>
            </a:extLst>
          </p:cNvPr>
          <p:cNvSpPr/>
          <p:nvPr/>
        </p:nvSpPr>
        <p:spPr>
          <a:xfrm>
            <a:off x="4366100" y="1789640"/>
            <a:ext cx="1081187" cy="648712"/>
          </a:xfrm>
          <a:custGeom>
            <a:avLst/>
            <a:gdLst>
              <a:gd name="connsiteX0" fmla="*/ 0 w 1081187"/>
              <a:gd name="connsiteY0" fmla="*/ 0 h 648712"/>
              <a:gd name="connsiteX1" fmla="*/ 1081187 w 1081187"/>
              <a:gd name="connsiteY1" fmla="*/ 0 h 648712"/>
              <a:gd name="connsiteX2" fmla="*/ 1081187 w 1081187"/>
              <a:gd name="connsiteY2" fmla="*/ 648712 h 648712"/>
              <a:gd name="connsiteX3" fmla="*/ 0 w 1081187"/>
              <a:gd name="connsiteY3" fmla="*/ 648712 h 648712"/>
              <a:gd name="connsiteX4" fmla="*/ 0 w 1081187"/>
              <a:gd name="connsiteY4" fmla="*/ 0 h 648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1187" h="648712">
                <a:moveTo>
                  <a:pt x="0" y="0"/>
                </a:moveTo>
                <a:lnTo>
                  <a:pt x="1081187" y="0"/>
                </a:lnTo>
                <a:lnTo>
                  <a:pt x="1081187" y="648712"/>
                </a:lnTo>
                <a:lnTo>
                  <a:pt x="0" y="648712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9530" tIns="49530" rIns="49530" bIns="49530" numCol="1" spcCol="1270" anchor="ctr" anchorCtr="0">
            <a:noAutofit/>
          </a:bodyPr>
          <a:lstStyle/>
          <a:p>
            <a:pPr marL="0" lvl="0" indent="0" algn="ctr" defTabSz="5778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300" b="0" i="0" u="none" kern="1200"/>
              <a:t>Price</a:t>
            </a:r>
            <a:endParaRPr lang="en-US" sz="1300" kern="1200"/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1BE53BFF-76E4-408D-BD61-A547460DB4FC}"/>
              </a:ext>
            </a:extLst>
          </p:cNvPr>
          <p:cNvSpPr/>
          <p:nvPr/>
        </p:nvSpPr>
        <p:spPr>
          <a:xfrm>
            <a:off x="5555406" y="1789640"/>
            <a:ext cx="1081187" cy="648712"/>
          </a:xfrm>
          <a:custGeom>
            <a:avLst/>
            <a:gdLst>
              <a:gd name="connsiteX0" fmla="*/ 0 w 1081187"/>
              <a:gd name="connsiteY0" fmla="*/ 0 h 648712"/>
              <a:gd name="connsiteX1" fmla="*/ 1081187 w 1081187"/>
              <a:gd name="connsiteY1" fmla="*/ 0 h 648712"/>
              <a:gd name="connsiteX2" fmla="*/ 1081187 w 1081187"/>
              <a:gd name="connsiteY2" fmla="*/ 648712 h 648712"/>
              <a:gd name="connsiteX3" fmla="*/ 0 w 1081187"/>
              <a:gd name="connsiteY3" fmla="*/ 648712 h 648712"/>
              <a:gd name="connsiteX4" fmla="*/ 0 w 1081187"/>
              <a:gd name="connsiteY4" fmla="*/ 0 h 648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1187" h="648712">
                <a:moveTo>
                  <a:pt x="0" y="0"/>
                </a:moveTo>
                <a:lnTo>
                  <a:pt x="1081187" y="0"/>
                </a:lnTo>
                <a:lnTo>
                  <a:pt x="1081187" y="648712"/>
                </a:lnTo>
                <a:lnTo>
                  <a:pt x="0" y="648712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9530" tIns="49530" rIns="49530" bIns="49530" numCol="1" spcCol="1270" anchor="ctr" anchorCtr="0">
            <a:noAutofit/>
          </a:bodyPr>
          <a:lstStyle/>
          <a:p>
            <a:pPr marL="0" lvl="0" indent="0" algn="ctr" defTabSz="5778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300" b="0" i="0" u="none" kern="1200"/>
              <a:t>Age_08_04</a:t>
            </a:r>
            <a:endParaRPr lang="en-US" sz="1300" kern="1200"/>
          </a:p>
        </p:txBody>
      </p: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5E28C28D-6B8E-4156-8989-4F4DAE3E45FF}"/>
              </a:ext>
            </a:extLst>
          </p:cNvPr>
          <p:cNvSpPr/>
          <p:nvPr/>
        </p:nvSpPr>
        <p:spPr>
          <a:xfrm>
            <a:off x="6744712" y="1789640"/>
            <a:ext cx="1081187" cy="648712"/>
          </a:xfrm>
          <a:custGeom>
            <a:avLst/>
            <a:gdLst>
              <a:gd name="connsiteX0" fmla="*/ 0 w 1081187"/>
              <a:gd name="connsiteY0" fmla="*/ 0 h 648712"/>
              <a:gd name="connsiteX1" fmla="*/ 1081187 w 1081187"/>
              <a:gd name="connsiteY1" fmla="*/ 0 h 648712"/>
              <a:gd name="connsiteX2" fmla="*/ 1081187 w 1081187"/>
              <a:gd name="connsiteY2" fmla="*/ 648712 h 648712"/>
              <a:gd name="connsiteX3" fmla="*/ 0 w 1081187"/>
              <a:gd name="connsiteY3" fmla="*/ 648712 h 648712"/>
              <a:gd name="connsiteX4" fmla="*/ 0 w 1081187"/>
              <a:gd name="connsiteY4" fmla="*/ 0 h 648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1187" h="648712">
                <a:moveTo>
                  <a:pt x="0" y="0"/>
                </a:moveTo>
                <a:lnTo>
                  <a:pt x="1081187" y="0"/>
                </a:lnTo>
                <a:lnTo>
                  <a:pt x="1081187" y="648712"/>
                </a:lnTo>
                <a:lnTo>
                  <a:pt x="0" y="648712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9530" tIns="49530" rIns="49530" bIns="49530" numCol="1" spcCol="1270" anchor="ctr" anchorCtr="0">
            <a:noAutofit/>
          </a:bodyPr>
          <a:lstStyle/>
          <a:p>
            <a:pPr marL="0" lvl="0" indent="0" algn="ctr" defTabSz="5778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300" b="0" i="0" u="none" kern="1200"/>
              <a:t>Mfg_Month</a:t>
            </a:r>
            <a:endParaRPr lang="en-US" sz="1300" kern="1200"/>
          </a:p>
        </p:txBody>
      </p:sp>
      <p:sp>
        <p:nvSpPr>
          <p:cNvPr id="10" name="자유형: 도형 9">
            <a:extLst>
              <a:ext uri="{FF2B5EF4-FFF2-40B4-BE49-F238E27FC236}">
                <a16:creationId xmlns:a16="http://schemas.microsoft.com/office/drawing/2014/main" id="{BFFA6D4C-84A0-4F59-94C9-B4338414A00F}"/>
              </a:ext>
            </a:extLst>
          </p:cNvPr>
          <p:cNvSpPr/>
          <p:nvPr/>
        </p:nvSpPr>
        <p:spPr>
          <a:xfrm>
            <a:off x="7934018" y="1789640"/>
            <a:ext cx="1081187" cy="648712"/>
          </a:xfrm>
          <a:custGeom>
            <a:avLst/>
            <a:gdLst>
              <a:gd name="connsiteX0" fmla="*/ 0 w 1081187"/>
              <a:gd name="connsiteY0" fmla="*/ 0 h 648712"/>
              <a:gd name="connsiteX1" fmla="*/ 1081187 w 1081187"/>
              <a:gd name="connsiteY1" fmla="*/ 0 h 648712"/>
              <a:gd name="connsiteX2" fmla="*/ 1081187 w 1081187"/>
              <a:gd name="connsiteY2" fmla="*/ 648712 h 648712"/>
              <a:gd name="connsiteX3" fmla="*/ 0 w 1081187"/>
              <a:gd name="connsiteY3" fmla="*/ 648712 h 648712"/>
              <a:gd name="connsiteX4" fmla="*/ 0 w 1081187"/>
              <a:gd name="connsiteY4" fmla="*/ 0 h 648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1187" h="648712">
                <a:moveTo>
                  <a:pt x="0" y="0"/>
                </a:moveTo>
                <a:lnTo>
                  <a:pt x="1081187" y="0"/>
                </a:lnTo>
                <a:lnTo>
                  <a:pt x="1081187" y="648712"/>
                </a:lnTo>
                <a:lnTo>
                  <a:pt x="0" y="648712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9530" tIns="49530" rIns="49530" bIns="49530" numCol="1" spcCol="1270" anchor="ctr" anchorCtr="0">
            <a:noAutofit/>
          </a:bodyPr>
          <a:lstStyle/>
          <a:p>
            <a:pPr marL="0" lvl="0" indent="0" algn="ctr" defTabSz="5778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300" b="0" i="0" u="none" kern="1200"/>
              <a:t>Mfg_Year</a:t>
            </a:r>
            <a:endParaRPr lang="en-US" sz="1300" kern="1200"/>
          </a:p>
        </p:txBody>
      </p:sp>
      <p:sp>
        <p:nvSpPr>
          <p:cNvPr id="11" name="자유형: 도형 10">
            <a:extLst>
              <a:ext uri="{FF2B5EF4-FFF2-40B4-BE49-F238E27FC236}">
                <a16:creationId xmlns:a16="http://schemas.microsoft.com/office/drawing/2014/main" id="{B293F4FD-CED6-4E3F-9186-5203997B8D52}"/>
              </a:ext>
            </a:extLst>
          </p:cNvPr>
          <p:cNvSpPr/>
          <p:nvPr/>
        </p:nvSpPr>
        <p:spPr>
          <a:xfrm>
            <a:off x="9123324" y="1789640"/>
            <a:ext cx="1081187" cy="648712"/>
          </a:xfrm>
          <a:custGeom>
            <a:avLst/>
            <a:gdLst>
              <a:gd name="connsiteX0" fmla="*/ 0 w 1081187"/>
              <a:gd name="connsiteY0" fmla="*/ 0 h 648712"/>
              <a:gd name="connsiteX1" fmla="*/ 1081187 w 1081187"/>
              <a:gd name="connsiteY1" fmla="*/ 0 h 648712"/>
              <a:gd name="connsiteX2" fmla="*/ 1081187 w 1081187"/>
              <a:gd name="connsiteY2" fmla="*/ 648712 h 648712"/>
              <a:gd name="connsiteX3" fmla="*/ 0 w 1081187"/>
              <a:gd name="connsiteY3" fmla="*/ 648712 h 648712"/>
              <a:gd name="connsiteX4" fmla="*/ 0 w 1081187"/>
              <a:gd name="connsiteY4" fmla="*/ 0 h 648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1187" h="648712">
                <a:moveTo>
                  <a:pt x="0" y="0"/>
                </a:moveTo>
                <a:lnTo>
                  <a:pt x="1081187" y="0"/>
                </a:lnTo>
                <a:lnTo>
                  <a:pt x="1081187" y="648712"/>
                </a:lnTo>
                <a:lnTo>
                  <a:pt x="0" y="648712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9530" tIns="49530" rIns="49530" bIns="49530" numCol="1" spcCol="1270" anchor="ctr" anchorCtr="0">
            <a:noAutofit/>
          </a:bodyPr>
          <a:lstStyle/>
          <a:p>
            <a:pPr marL="0" lvl="0" indent="0" algn="ctr" defTabSz="5778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300" b="0" i="0" u="none" kern="1200"/>
              <a:t>KM</a:t>
            </a:r>
            <a:endParaRPr lang="en-US" sz="1300" kern="1200"/>
          </a:p>
        </p:txBody>
      </p:sp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AD67C8DB-3775-45A1-BD57-91E881D75DC1}"/>
              </a:ext>
            </a:extLst>
          </p:cNvPr>
          <p:cNvSpPr/>
          <p:nvPr/>
        </p:nvSpPr>
        <p:spPr>
          <a:xfrm>
            <a:off x="1987487" y="2546471"/>
            <a:ext cx="1081187" cy="648712"/>
          </a:xfrm>
          <a:custGeom>
            <a:avLst/>
            <a:gdLst>
              <a:gd name="connsiteX0" fmla="*/ 0 w 1081187"/>
              <a:gd name="connsiteY0" fmla="*/ 0 h 648712"/>
              <a:gd name="connsiteX1" fmla="*/ 1081187 w 1081187"/>
              <a:gd name="connsiteY1" fmla="*/ 0 h 648712"/>
              <a:gd name="connsiteX2" fmla="*/ 1081187 w 1081187"/>
              <a:gd name="connsiteY2" fmla="*/ 648712 h 648712"/>
              <a:gd name="connsiteX3" fmla="*/ 0 w 1081187"/>
              <a:gd name="connsiteY3" fmla="*/ 648712 h 648712"/>
              <a:gd name="connsiteX4" fmla="*/ 0 w 1081187"/>
              <a:gd name="connsiteY4" fmla="*/ 0 h 648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1187" h="648712">
                <a:moveTo>
                  <a:pt x="0" y="0"/>
                </a:moveTo>
                <a:lnTo>
                  <a:pt x="1081187" y="0"/>
                </a:lnTo>
                <a:lnTo>
                  <a:pt x="1081187" y="648712"/>
                </a:lnTo>
                <a:lnTo>
                  <a:pt x="0" y="648712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9530" tIns="49530" rIns="49530" bIns="49530" numCol="1" spcCol="1270" anchor="ctr" anchorCtr="0">
            <a:noAutofit/>
          </a:bodyPr>
          <a:lstStyle/>
          <a:p>
            <a:pPr marL="0" lvl="0" indent="0" algn="ctr" defTabSz="5778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300" b="0" i="0" u="none" kern="1200"/>
              <a:t>Fuel_Type</a:t>
            </a:r>
            <a:endParaRPr lang="en-US" sz="1300" kern="1200"/>
          </a:p>
        </p:txBody>
      </p:sp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AD01E795-BF40-4462-AE7B-E8C0DF4D0897}"/>
              </a:ext>
            </a:extLst>
          </p:cNvPr>
          <p:cNvSpPr/>
          <p:nvPr/>
        </p:nvSpPr>
        <p:spPr>
          <a:xfrm>
            <a:off x="3176793" y="2546471"/>
            <a:ext cx="1081187" cy="648712"/>
          </a:xfrm>
          <a:custGeom>
            <a:avLst/>
            <a:gdLst>
              <a:gd name="connsiteX0" fmla="*/ 0 w 1081187"/>
              <a:gd name="connsiteY0" fmla="*/ 0 h 648712"/>
              <a:gd name="connsiteX1" fmla="*/ 1081187 w 1081187"/>
              <a:gd name="connsiteY1" fmla="*/ 0 h 648712"/>
              <a:gd name="connsiteX2" fmla="*/ 1081187 w 1081187"/>
              <a:gd name="connsiteY2" fmla="*/ 648712 h 648712"/>
              <a:gd name="connsiteX3" fmla="*/ 0 w 1081187"/>
              <a:gd name="connsiteY3" fmla="*/ 648712 h 648712"/>
              <a:gd name="connsiteX4" fmla="*/ 0 w 1081187"/>
              <a:gd name="connsiteY4" fmla="*/ 0 h 648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1187" h="648712">
                <a:moveTo>
                  <a:pt x="0" y="0"/>
                </a:moveTo>
                <a:lnTo>
                  <a:pt x="1081187" y="0"/>
                </a:lnTo>
                <a:lnTo>
                  <a:pt x="1081187" y="648712"/>
                </a:lnTo>
                <a:lnTo>
                  <a:pt x="0" y="648712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9530" tIns="49530" rIns="49530" bIns="49530" numCol="1" spcCol="1270" anchor="ctr" anchorCtr="0">
            <a:noAutofit/>
          </a:bodyPr>
          <a:lstStyle/>
          <a:p>
            <a:pPr marL="0" lvl="0" indent="0" algn="ctr" defTabSz="5778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300" b="0" i="0" u="none" kern="1200"/>
              <a:t>HP</a:t>
            </a:r>
            <a:endParaRPr lang="en-US" sz="1300" kern="1200"/>
          </a:p>
        </p:txBody>
      </p:sp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EC158852-A41A-4EDA-A725-23739F86CFC8}"/>
              </a:ext>
            </a:extLst>
          </p:cNvPr>
          <p:cNvSpPr/>
          <p:nvPr/>
        </p:nvSpPr>
        <p:spPr>
          <a:xfrm>
            <a:off x="4366100" y="2546471"/>
            <a:ext cx="1081187" cy="648712"/>
          </a:xfrm>
          <a:custGeom>
            <a:avLst/>
            <a:gdLst>
              <a:gd name="connsiteX0" fmla="*/ 0 w 1081187"/>
              <a:gd name="connsiteY0" fmla="*/ 0 h 648712"/>
              <a:gd name="connsiteX1" fmla="*/ 1081187 w 1081187"/>
              <a:gd name="connsiteY1" fmla="*/ 0 h 648712"/>
              <a:gd name="connsiteX2" fmla="*/ 1081187 w 1081187"/>
              <a:gd name="connsiteY2" fmla="*/ 648712 h 648712"/>
              <a:gd name="connsiteX3" fmla="*/ 0 w 1081187"/>
              <a:gd name="connsiteY3" fmla="*/ 648712 h 648712"/>
              <a:gd name="connsiteX4" fmla="*/ 0 w 1081187"/>
              <a:gd name="connsiteY4" fmla="*/ 0 h 648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1187" h="648712">
                <a:moveTo>
                  <a:pt x="0" y="0"/>
                </a:moveTo>
                <a:lnTo>
                  <a:pt x="1081187" y="0"/>
                </a:lnTo>
                <a:lnTo>
                  <a:pt x="1081187" y="648712"/>
                </a:lnTo>
                <a:lnTo>
                  <a:pt x="0" y="648712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9530" tIns="49530" rIns="49530" bIns="49530" numCol="1" spcCol="1270" anchor="ctr" anchorCtr="0">
            <a:noAutofit/>
          </a:bodyPr>
          <a:lstStyle/>
          <a:p>
            <a:pPr marL="0" lvl="0" indent="0" algn="ctr" defTabSz="5778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300" b="0" i="0" u="none" kern="1200"/>
              <a:t>Met_Color</a:t>
            </a:r>
            <a:endParaRPr lang="en-US" sz="1300" kern="1200"/>
          </a:p>
        </p:txBody>
      </p:sp>
      <p:sp>
        <p:nvSpPr>
          <p:cNvPr id="15" name="자유형: 도형 14">
            <a:extLst>
              <a:ext uri="{FF2B5EF4-FFF2-40B4-BE49-F238E27FC236}">
                <a16:creationId xmlns:a16="http://schemas.microsoft.com/office/drawing/2014/main" id="{F217EBDC-F20C-4759-BE7E-9048AB846CAD}"/>
              </a:ext>
            </a:extLst>
          </p:cNvPr>
          <p:cNvSpPr/>
          <p:nvPr/>
        </p:nvSpPr>
        <p:spPr>
          <a:xfrm>
            <a:off x="5555406" y="2546471"/>
            <a:ext cx="1081187" cy="648712"/>
          </a:xfrm>
          <a:custGeom>
            <a:avLst/>
            <a:gdLst>
              <a:gd name="connsiteX0" fmla="*/ 0 w 1081187"/>
              <a:gd name="connsiteY0" fmla="*/ 0 h 648712"/>
              <a:gd name="connsiteX1" fmla="*/ 1081187 w 1081187"/>
              <a:gd name="connsiteY1" fmla="*/ 0 h 648712"/>
              <a:gd name="connsiteX2" fmla="*/ 1081187 w 1081187"/>
              <a:gd name="connsiteY2" fmla="*/ 648712 h 648712"/>
              <a:gd name="connsiteX3" fmla="*/ 0 w 1081187"/>
              <a:gd name="connsiteY3" fmla="*/ 648712 h 648712"/>
              <a:gd name="connsiteX4" fmla="*/ 0 w 1081187"/>
              <a:gd name="connsiteY4" fmla="*/ 0 h 648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1187" h="648712">
                <a:moveTo>
                  <a:pt x="0" y="0"/>
                </a:moveTo>
                <a:lnTo>
                  <a:pt x="1081187" y="0"/>
                </a:lnTo>
                <a:lnTo>
                  <a:pt x="1081187" y="648712"/>
                </a:lnTo>
                <a:lnTo>
                  <a:pt x="0" y="648712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9530" tIns="49530" rIns="49530" bIns="49530" numCol="1" spcCol="1270" anchor="ctr" anchorCtr="0">
            <a:noAutofit/>
          </a:bodyPr>
          <a:lstStyle/>
          <a:p>
            <a:pPr marL="0" lvl="0" indent="0" algn="ctr" defTabSz="5778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300" b="0" i="0" u="none" kern="1200"/>
              <a:t>Color</a:t>
            </a:r>
            <a:endParaRPr lang="en-US" sz="1300" kern="1200"/>
          </a:p>
        </p:txBody>
      </p:sp>
      <p:sp>
        <p:nvSpPr>
          <p:cNvPr id="16" name="자유형: 도형 15">
            <a:extLst>
              <a:ext uri="{FF2B5EF4-FFF2-40B4-BE49-F238E27FC236}">
                <a16:creationId xmlns:a16="http://schemas.microsoft.com/office/drawing/2014/main" id="{1DB7A3A1-231B-4B46-8894-DDEB24920C7F}"/>
              </a:ext>
            </a:extLst>
          </p:cNvPr>
          <p:cNvSpPr/>
          <p:nvPr/>
        </p:nvSpPr>
        <p:spPr>
          <a:xfrm>
            <a:off x="6744712" y="2546471"/>
            <a:ext cx="1081187" cy="648712"/>
          </a:xfrm>
          <a:custGeom>
            <a:avLst/>
            <a:gdLst>
              <a:gd name="connsiteX0" fmla="*/ 0 w 1081187"/>
              <a:gd name="connsiteY0" fmla="*/ 0 h 648712"/>
              <a:gd name="connsiteX1" fmla="*/ 1081187 w 1081187"/>
              <a:gd name="connsiteY1" fmla="*/ 0 h 648712"/>
              <a:gd name="connsiteX2" fmla="*/ 1081187 w 1081187"/>
              <a:gd name="connsiteY2" fmla="*/ 648712 h 648712"/>
              <a:gd name="connsiteX3" fmla="*/ 0 w 1081187"/>
              <a:gd name="connsiteY3" fmla="*/ 648712 h 648712"/>
              <a:gd name="connsiteX4" fmla="*/ 0 w 1081187"/>
              <a:gd name="connsiteY4" fmla="*/ 0 h 648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1187" h="648712">
                <a:moveTo>
                  <a:pt x="0" y="0"/>
                </a:moveTo>
                <a:lnTo>
                  <a:pt x="1081187" y="0"/>
                </a:lnTo>
                <a:lnTo>
                  <a:pt x="1081187" y="648712"/>
                </a:lnTo>
                <a:lnTo>
                  <a:pt x="0" y="648712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9530" tIns="49530" rIns="49530" bIns="49530" numCol="1" spcCol="1270" anchor="ctr" anchorCtr="0">
            <a:noAutofit/>
          </a:bodyPr>
          <a:lstStyle/>
          <a:p>
            <a:pPr marL="0" lvl="0" indent="0" algn="ctr" defTabSz="5778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300" b="0" i="0" u="none" kern="1200"/>
              <a:t>Automatic</a:t>
            </a:r>
            <a:endParaRPr lang="en-US" sz="1300" kern="1200"/>
          </a:p>
        </p:txBody>
      </p:sp>
      <p:sp>
        <p:nvSpPr>
          <p:cNvPr id="17" name="자유형: 도형 16">
            <a:extLst>
              <a:ext uri="{FF2B5EF4-FFF2-40B4-BE49-F238E27FC236}">
                <a16:creationId xmlns:a16="http://schemas.microsoft.com/office/drawing/2014/main" id="{7A5BFD3D-6B8F-48F0-89E8-05778BDCE9FD}"/>
              </a:ext>
            </a:extLst>
          </p:cNvPr>
          <p:cNvSpPr/>
          <p:nvPr/>
        </p:nvSpPr>
        <p:spPr>
          <a:xfrm>
            <a:off x="7934018" y="2546471"/>
            <a:ext cx="1081187" cy="648712"/>
          </a:xfrm>
          <a:custGeom>
            <a:avLst/>
            <a:gdLst>
              <a:gd name="connsiteX0" fmla="*/ 0 w 1081187"/>
              <a:gd name="connsiteY0" fmla="*/ 0 h 648712"/>
              <a:gd name="connsiteX1" fmla="*/ 1081187 w 1081187"/>
              <a:gd name="connsiteY1" fmla="*/ 0 h 648712"/>
              <a:gd name="connsiteX2" fmla="*/ 1081187 w 1081187"/>
              <a:gd name="connsiteY2" fmla="*/ 648712 h 648712"/>
              <a:gd name="connsiteX3" fmla="*/ 0 w 1081187"/>
              <a:gd name="connsiteY3" fmla="*/ 648712 h 648712"/>
              <a:gd name="connsiteX4" fmla="*/ 0 w 1081187"/>
              <a:gd name="connsiteY4" fmla="*/ 0 h 648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1187" h="648712">
                <a:moveTo>
                  <a:pt x="0" y="0"/>
                </a:moveTo>
                <a:lnTo>
                  <a:pt x="1081187" y="0"/>
                </a:lnTo>
                <a:lnTo>
                  <a:pt x="1081187" y="648712"/>
                </a:lnTo>
                <a:lnTo>
                  <a:pt x="0" y="648712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9530" tIns="49530" rIns="49530" bIns="49530" numCol="1" spcCol="1270" anchor="ctr" anchorCtr="0">
            <a:noAutofit/>
          </a:bodyPr>
          <a:lstStyle/>
          <a:p>
            <a:pPr marL="0" lvl="0" indent="0" algn="ctr" defTabSz="5778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300" b="0" i="0" u="none" kern="1200"/>
              <a:t>CC</a:t>
            </a:r>
            <a:endParaRPr lang="en-US" sz="1300" kern="1200"/>
          </a:p>
        </p:txBody>
      </p:sp>
      <p:sp>
        <p:nvSpPr>
          <p:cNvPr id="18" name="자유형: 도형 17">
            <a:extLst>
              <a:ext uri="{FF2B5EF4-FFF2-40B4-BE49-F238E27FC236}">
                <a16:creationId xmlns:a16="http://schemas.microsoft.com/office/drawing/2014/main" id="{DE9C0A56-1716-402A-AB22-7F0F885949C5}"/>
              </a:ext>
            </a:extLst>
          </p:cNvPr>
          <p:cNvSpPr/>
          <p:nvPr/>
        </p:nvSpPr>
        <p:spPr>
          <a:xfrm>
            <a:off x="9123324" y="2546471"/>
            <a:ext cx="1081187" cy="648712"/>
          </a:xfrm>
          <a:custGeom>
            <a:avLst/>
            <a:gdLst>
              <a:gd name="connsiteX0" fmla="*/ 0 w 1081187"/>
              <a:gd name="connsiteY0" fmla="*/ 0 h 648712"/>
              <a:gd name="connsiteX1" fmla="*/ 1081187 w 1081187"/>
              <a:gd name="connsiteY1" fmla="*/ 0 h 648712"/>
              <a:gd name="connsiteX2" fmla="*/ 1081187 w 1081187"/>
              <a:gd name="connsiteY2" fmla="*/ 648712 h 648712"/>
              <a:gd name="connsiteX3" fmla="*/ 0 w 1081187"/>
              <a:gd name="connsiteY3" fmla="*/ 648712 h 648712"/>
              <a:gd name="connsiteX4" fmla="*/ 0 w 1081187"/>
              <a:gd name="connsiteY4" fmla="*/ 0 h 648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1187" h="648712">
                <a:moveTo>
                  <a:pt x="0" y="0"/>
                </a:moveTo>
                <a:lnTo>
                  <a:pt x="1081187" y="0"/>
                </a:lnTo>
                <a:lnTo>
                  <a:pt x="1081187" y="648712"/>
                </a:lnTo>
                <a:lnTo>
                  <a:pt x="0" y="648712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9530" tIns="49530" rIns="49530" bIns="49530" numCol="1" spcCol="1270" anchor="ctr" anchorCtr="0">
            <a:noAutofit/>
          </a:bodyPr>
          <a:lstStyle/>
          <a:p>
            <a:pPr marL="0" lvl="0" indent="0" algn="ctr" defTabSz="5778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300" b="0" i="0" u="none" kern="1200"/>
              <a:t>Doors</a:t>
            </a:r>
            <a:endParaRPr lang="en-US" sz="1300" kern="1200"/>
          </a:p>
        </p:txBody>
      </p:sp>
      <p:sp>
        <p:nvSpPr>
          <p:cNvPr id="19" name="자유형: 도형 18">
            <a:extLst>
              <a:ext uri="{FF2B5EF4-FFF2-40B4-BE49-F238E27FC236}">
                <a16:creationId xmlns:a16="http://schemas.microsoft.com/office/drawing/2014/main" id="{CBF8C279-AEDC-48C7-B188-A88B3729AD3F}"/>
              </a:ext>
            </a:extLst>
          </p:cNvPr>
          <p:cNvSpPr/>
          <p:nvPr/>
        </p:nvSpPr>
        <p:spPr>
          <a:xfrm>
            <a:off x="1987487" y="3303303"/>
            <a:ext cx="1081187" cy="648712"/>
          </a:xfrm>
          <a:custGeom>
            <a:avLst/>
            <a:gdLst>
              <a:gd name="connsiteX0" fmla="*/ 0 w 1081187"/>
              <a:gd name="connsiteY0" fmla="*/ 0 h 648712"/>
              <a:gd name="connsiteX1" fmla="*/ 1081187 w 1081187"/>
              <a:gd name="connsiteY1" fmla="*/ 0 h 648712"/>
              <a:gd name="connsiteX2" fmla="*/ 1081187 w 1081187"/>
              <a:gd name="connsiteY2" fmla="*/ 648712 h 648712"/>
              <a:gd name="connsiteX3" fmla="*/ 0 w 1081187"/>
              <a:gd name="connsiteY3" fmla="*/ 648712 h 648712"/>
              <a:gd name="connsiteX4" fmla="*/ 0 w 1081187"/>
              <a:gd name="connsiteY4" fmla="*/ 0 h 648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1187" h="648712">
                <a:moveTo>
                  <a:pt x="0" y="0"/>
                </a:moveTo>
                <a:lnTo>
                  <a:pt x="1081187" y="0"/>
                </a:lnTo>
                <a:lnTo>
                  <a:pt x="1081187" y="648712"/>
                </a:lnTo>
                <a:lnTo>
                  <a:pt x="0" y="648712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9530" tIns="49530" rIns="49530" bIns="49530" numCol="1" spcCol="1270" anchor="ctr" anchorCtr="0">
            <a:noAutofit/>
          </a:bodyPr>
          <a:lstStyle/>
          <a:p>
            <a:pPr marL="0" lvl="0" indent="0" algn="ctr" defTabSz="5778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300" b="0" i="0" u="none" kern="1200"/>
              <a:t>Cylinders</a:t>
            </a:r>
            <a:endParaRPr lang="en-US" sz="1300" kern="1200"/>
          </a:p>
        </p:txBody>
      </p:sp>
      <p:sp>
        <p:nvSpPr>
          <p:cNvPr id="20" name="자유형: 도형 19">
            <a:extLst>
              <a:ext uri="{FF2B5EF4-FFF2-40B4-BE49-F238E27FC236}">
                <a16:creationId xmlns:a16="http://schemas.microsoft.com/office/drawing/2014/main" id="{ACF56D80-2B76-4644-AB18-AF6B9E3EE4FF}"/>
              </a:ext>
            </a:extLst>
          </p:cNvPr>
          <p:cNvSpPr/>
          <p:nvPr/>
        </p:nvSpPr>
        <p:spPr>
          <a:xfrm>
            <a:off x="3176793" y="3303303"/>
            <a:ext cx="1081187" cy="648712"/>
          </a:xfrm>
          <a:custGeom>
            <a:avLst/>
            <a:gdLst>
              <a:gd name="connsiteX0" fmla="*/ 0 w 1081187"/>
              <a:gd name="connsiteY0" fmla="*/ 0 h 648712"/>
              <a:gd name="connsiteX1" fmla="*/ 1081187 w 1081187"/>
              <a:gd name="connsiteY1" fmla="*/ 0 h 648712"/>
              <a:gd name="connsiteX2" fmla="*/ 1081187 w 1081187"/>
              <a:gd name="connsiteY2" fmla="*/ 648712 h 648712"/>
              <a:gd name="connsiteX3" fmla="*/ 0 w 1081187"/>
              <a:gd name="connsiteY3" fmla="*/ 648712 h 648712"/>
              <a:gd name="connsiteX4" fmla="*/ 0 w 1081187"/>
              <a:gd name="connsiteY4" fmla="*/ 0 h 648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1187" h="648712">
                <a:moveTo>
                  <a:pt x="0" y="0"/>
                </a:moveTo>
                <a:lnTo>
                  <a:pt x="1081187" y="0"/>
                </a:lnTo>
                <a:lnTo>
                  <a:pt x="1081187" y="648712"/>
                </a:lnTo>
                <a:lnTo>
                  <a:pt x="0" y="648712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9530" tIns="49530" rIns="49530" bIns="49530" numCol="1" spcCol="1270" anchor="ctr" anchorCtr="0">
            <a:noAutofit/>
          </a:bodyPr>
          <a:lstStyle/>
          <a:p>
            <a:pPr marL="0" lvl="0" indent="0" algn="ctr" defTabSz="5778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300" b="0" i="0" u="none" kern="1200"/>
              <a:t>Gears</a:t>
            </a:r>
            <a:endParaRPr lang="en-US" sz="1300" kern="1200"/>
          </a:p>
        </p:txBody>
      </p:sp>
      <p:sp>
        <p:nvSpPr>
          <p:cNvPr id="21" name="자유형: 도형 20">
            <a:extLst>
              <a:ext uri="{FF2B5EF4-FFF2-40B4-BE49-F238E27FC236}">
                <a16:creationId xmlns:a16="http://schemas.microsoft.com/office/drawing/2014/main" id="{54DC8416-35C8-406E-8BD3-B6B2390A1B48}"/>
              </a:ext>
            </a:extLst>
          </p:cNvPr>
          <p:cNvSpPr/>
          <p:nvPr/>
        </p:nvSpPr>
        <p:spPr>
          <a:xfrm>
            <a:off x="4366100" y="3303303"/>
            <a:ext cx="1081187" cy="648712"/>
          </a:xfrm>
          <a:custGeom>
            <a:avLst/>
            <a:gdLst>
              <a:gd name="connsiteX0" fmla="*/ 0 w 1081187"/>
              <a:gd name="connsiteY0" fmla="*/ 0 h 648712"/>
              <a:gd name="connsiteX1" fmla="*/ 1081187 w 1081187"/>
              <a:gd name="connsiteY1" fmla="*/ 0 h 648712"/>
              <a:gd name="connsiteX2" fmla="*/ 1081187 w 1081187"/>
              <a:gd name="connsiteY2" fmla="*/ 648712 h 648712"/>
              <a:gd name="connsiteX3" fmla="*/ 0 w 1081187"/>
              <a:gd name="connsiteY3" fmla="*/ 648712 h 648712"/>
              <a:gd name="connsiteX4" fmla="*/ 0 w 1081187"/>
              <a:gd name="connsiteY4" fmla="*/ 0 h 648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1187" h="648712">
                <a:moveTo>
                  <a:pt x="0" y="0"/>
                </a:moveTo>
                <a:lnTo>
                  <a:pt x="1081187" y="0"/>
                </a:lnTo>
                <a:lnTo>
                  <a:pt x="1081187" y="648712"/>
                </a:lnTo>
                <a:lnTo>
                  <a:pt x="0" y="648712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9530" tIns="49530" rIns="49530" bIns="49530" numCol="1" spcCol="1270" anchor="ctr" anchorCtr="0">
            <a:noAutofit/>
          </a:bodyPr>
          <a:lstStyle/>
          <a:p>
            <a:pPr marL="0" lvl="0" indent="0" algn="ctr" defTabSz="5778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300" b="0" i="0" u="none" kern="1200"/>
              <a:t>Quarterly_Tax</a:t>
            </a:r>
            <a:endParaRPr lang="en-US" sz="1300" kern="1200"/>
          </a:p>
        </p:txBody>
      </p:sp>
      <p:sp>
        <p:nvSpPr>
          <p:cNvPr id="22" name="자유형: 도형 21">
            <a:extLst>
              <a:ext uri="{FF2B5EF4-FFF2-40B4-BE49-F238E27FC236}">
                <a16:creationId xmlns:a16="http://schemas.microsoft.com/office/drawing/2014/main" id="{4E2BECE2-5FCB-4370-B08C-EB18714D0F7B}"/>
              </a:ext>
            </a:extLst>
          </p:cNvPr>
          <p:cNvSpPr/>
          <p:nvPr/>
        </p:nvSpPr>
        <p:spPr>
          <a:xfrm>
            <a:off x="5555406" y="3303303"/>
            <a:ext cx="1081187" cy="648712"/>
          </a:xfrm>
          <a:custGeom>
            <a:avLst/>
            <a:gdLst>
              <a:gd name="connsiteX0" fmla="*/ 0 w 1081187"/>
              <a:gd name="connsiteY0" fmla="*/ 0 h 648712"/>
              <a:gd name="connsiteX1" fmla="*/ 1081187 w 1081187"/>
              <a:gd name="connsiteY1" fmla="*/ 0 h 648712"/>
              <a:gd name="connsiteX2" fmla="*/ 1081187 w 1081187"/>
              <a:gd name="connsiteY2" fmla="*/ 648712 h 648712"/>
              <a:gd name="connsiteX3" fmla="*/ 0 w 1081187"/>
              <a:gd name="connsiteY3" fmla="*/ 648712 h 648712"/>
              <a:gd name="connsiteX4" fmla="*/ 0 w 1081187"/>
              <a:gd name="connsiteY4" fmla="*/ 0 h 648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1187" h="648712">
                <a:moveTo>
                  <a:pt x="0" y="0"/>
                </a:moveTo>
                <a:lnTo>
                  <a:pt x="1081187" y="0"/>
                </a:lnTo>
                <a:lnTo>
                  <a:pt x="1081187" y="648712"/>
                </a:lnTo>
                <a:lnTo>
                  <a:pt x="0" y="648712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9530" tIns="49530" rIns="49530" bIns="49530" numCol="1" spcCol="1270" anchor="ctr" anchorCtr="0">
            <a:noAutofit/>
          </a:bodyPr>
          <a:lstStyle/>
          <a:p>
            <a:pPr marL="0" lvl="0" indent="0" algn="ctr" defTabSz="5778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300" b="0" i="0" u="none" kern="1200"/>
              <a:t>Weight</a:t>
            </a:r>
            <a:endParaRPr lang="en-US" sz="1300" kern="1200"/>
          </a:p>
        </p:txBody>
      </p:sp>
      <p:sp>
        <p:nvSpPr>
          <p:cNvPr id="23" name="자유형: 도형 22">
            <a:extLst>
              <a:ext uri="{FF2B5EF4-FFF2-40B4-BE49-F238E27FC236}">
                <a16:creationId xmlns:a16="http://schemas.microsoft.com/office/drawing/2014/main" id="{D8F19814-9402-4136-9DB8-2A9981534E61}"/>
              </a:ext>
            </a:extLst>
          </p:cNvPr>
          <p:cNvSpPr/>
          <p:nvPr/>
        </p:nvSpPr>
        <p:spPr>
          <a:xfrm>
            <a:off x="6744712" y="3303303"/>
            <a:ext cx="1081187" cy="648712"/>
          </a:xfrm>
          <a:custGeom>
            <a:avLst/>
            <a:gdLst>
              <a:gd name="connsiteX0" fmla="*/ 0 w 1081187"/>
              <a:gd name="connsiteY0" fmla="*/ 0 h 648712"/>
              <a:gd name="connsiteX1" fmla="*/ 1081187 w 1081187"/>
              <a:gd name="connsiteY1" fmla="*/ 0 h 648712"/>
              <a:gd name="connsiteX2" fmla="*/ 1081187 w 1081187"/>
              <a:gd name="connsiteY2" fmla="*/ 648712 h 648712"/>
              <a:gd name="connsiteX3" fmla="*/ 0 w 1081187"/>
              <a:gd name="connsiteY3" fmla="*/ 648712 h 648712"/>
              <a:gd name="connsiteX4" fmla="*/ 0 w 1081187"/>
              <a:gd name="connsiteY4" fmla="*/ 0 h 648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1187" h="648712">
                <a:moveTo>
                  <a:pt x="0" y="0"/>
                </a:moveTo>
                <a:lnTo>
                  <a:pt x="1081187" y="0"/>
                </a:lnTo>
                <a:lnTo>
                  <a:pt x="1081187" y="648712"/>
                </a:lnTo>
                <a:lnTo>
                  <a:pt x="0" y="648712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9530" tIns="49530" rIns="49530" bIns="49530" numCol="1" spcCol="1270" anchor="ctr" anchorCtr="0">
            <a:noAutofit/>
          </a:bodyPr>
          <a:lstStyle/>
          <a:p>
            <a:pPr marL="0" lvl="0" indent="0" algn="ctr" defTabSz="5778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300" b="0" i="0" u="none" kern="1200"/>
              <a:t>Mfr_Guarantee</a:t>
            </a:r>
            <a:endParaRPr lang="en-US" sz="1300" kern="1200"/>
          </a:p>
        </p:txBody>
      </p:sp>
      <p:sp>
        <p:nvSpPr>
          <p:cNvPr id="24" name="자유형: 도형 23">
            <a:extLst>
              <a:ext uri="{FF2B5EF4-FFF2-40B4-BE49-F238E27FC236}">
                <a16:creationId xmlns:a16="http://schemas.microsoft.com/office/drawing/2014/main" id="{A0556BA2-2189-49E6-9EFB-7E2A4AD4C0AC}"/>
              </a:ext>
            </a:extLst>
          </p:cNvPr>
          <p:cNvSpPr/>
          <p:nvPr/>
        </p:nvSpPr>
        <p:spPr>
          <a:xfrm>
            <a:off x="7934018" y="3303303"/>
            <a:ext cx="1081187" cy="648712"/>
          </a:xfrm>
          <a:custGeom>
            <a:avLst/>
            <a:gdLst>
              <a:gd name="connsiteX0" fmla="*/ 0 w 1081187"/>
              <a:gd name="connsiteY0" fmla="*/ 0 h 648712"/>
              <a:gd name="connsiteX1" fmla="*/ 1081187 w 1081187"/>
              <a:gd name="connsiteY1" fmla="*/ 0 h 648712"/>
              <a:gd name="connsiteX2" fmla="*/ 1081187 w 1081187"/>
              <a:gd name="connsiteY2" fmla="*/ 648712 h 648712"/>
              <a:gd name="connsiteX3" fmla="*/ 0 w 1081187"/>
              <a:gd name="connsiteY3" fmla="*/ 648712 h 648712"/>
              <a:gd name="connsiteX4" fmla="*/ 0 w 1081187"/>
              <a:gd name="connsiteY4" fmla="*/ 0 h 648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1187" h="648712">
                <a:moveTo>
                  <a:pt x="0" y="0"/>
                </a:moveTo>
                <a:lnTo>
                  <a:pt x="1081187" y="0"/>
                </a:lnTo>
                <a:lnTo>
                  <a:pt x="1081187" y="648712"/>
                </a:lnTo>
                <a:lnTo>
                  <a:pt x="0" y="648712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9530" tIns="49530" rIns="49530" bIns="49530" numCol="1" spcCol="1270" anchor="ctr" anchorCtr="0">
            <a:noAutofit/>
          </a:bodyPr>
          <a:lstStyle/>
          <a:p>
            <a:pPr marL="0" lvl="0" indent="0" algn="ctr" defTabSz="5778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300" b="0" i="0" u="none" kern="1200"/>
              <a:t>BOVAG_Guarantee</a:t>
            </a:r>
            <a:endParaRPr lang="en-US" sz="1300" kern="1200"/>
          </a:p>
        </p:txBody>
      </p:sp>
      <p:sp>
        <p:nvSpPr>
          <p:cNvPr id="25" name="자유형: 도형 24">
            <a:extLst>
              <a:ext uri="{FF2B5EF4-FFF2-40B4-BE49-F238E27FC236}">
                <a16:creationId xmlns:a16="http://schemas.microsoft.com/office/drawing/2014/main" id="{762BA9B8-8418-431A-AE16-ED23715E4DAB}"/>
              </a:ext>
            </a:extLst>
          </p:cNvPr>
          <p:cNvSpPr/>
          <p:nvPr/>
        </p:nvSpPr>
        <p:spPr>
          <a:xfrm>
            <a:off x="9123324" y="3303303"/>
            <a:ext cx="1081187" cy="648712"/>
          </a:xfrm>
          <a:custGeom>
            <a:avLst/>
            <a:gdLst>
              <a:gd name="connsiteX0" fmla="*/ 0 w 1081187"/>
              <a:gd name="connsiteY0" fmla="*/ 0 h 648712"/>
              <a:gd name="connsiteX1" fmla="*/ 1081187 w 1081187"/>
              <a:gd name="connsiteY1" fmla="*/ 0 h 648712"/>
              <a:gd name="connsiteX2" fmla="*/ 1081187 w 1081187"/>
              <a:gd name="connsiteY2" fmla="*/ 648712 h 648712"/>
              <a:gd name="connsiteX3" fmla="*/ 0 w 1081187"/>
              <a:gd name="connsiteY3" fmla="*/ 648712 h 648712"/>
              <a:gd name="connsiteX4" fmla="*/ 0 w 1081187"/>
              <a:gd name="connsiteY4" fmla="*/ 0 h 648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1187" h="648712">
                <a:moveTo>
                  <a:pt x="0" y="0"/>
                </a:moveTo>
                <a:lnTo>
                  <a:pt x="1081187" y="0"/>
                </a:lnTo>
                <a:lnTo>
                  <a:pt x="1081187" y="648712"/>
                </a:lnTo>
                <a:lnTo>
                  <a:pt x="0" y="648712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9530" tIns="49530" rIns="49530" bIns="49530" numCol="1" spcCol="1270" anchor="ctr" anchorCtr="0">
            <a:noAutofit/>
          </a:bodyPr>
          <a:lstStyle/>
          <a:p>
            <a:pPr marL="0" lvl="0" indent="0" algn="ctr" defTabSz="5778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300" b="0" i="0" u="none" kern="1200"/>
              <a:t>Guarantee_Period</a:t>
            </a:r>
            <a:endParaRPr lang="en-US" sz="1300" kern="1200"/>
          </a:p>
        </p:txBody>
      </p:sp>
      <p:sp>
        <p:nvSpPr>
          <p:cNvPr id="26" name="자유형: 도형 25">
            <a:extLst>
              <a:ext uri="{FF2B5EF4-FFF2-40B4-BE49-F238E27FC236}">
                <a16:creationId xmlns:a16="http://schemas.microsoft.com/office/drawing/2014/main" id="{14C50768-232E-4D3D-9B50-452B3EA01E1F}"/>
              </a:ext>
            </a:extLst>
          </p:cNvPr>
          <p:cNvSpPr/>
          <p:nvPr/>
        </p:nvSpPr>
        <p:spPr>
          <a:xfrm>
            <a:off x="1987487" y="4060134"/>
            <a:ext cx="1081187" cy="648712"/>
          </a:xfrm>
          <a:custGeom>
            <a:avLst/>
            <a:gdLst>
              <a:gd name="connsiteX0" fmla="*/ 0 w 1081187"/>
              <a:gd name="connsiteY0" fmla="*/ 0 h 648712"/>
              <a:gd name="connsiteX1" fmla="*/ 1081187 w 1081187"/>
              <a:gd name="connsiteY1" fmla="*/ 0 h 648712"/>
              <a:gd name="connsiteX2" fmla="*/ 1081187 w 1081187"/>
              <a:gd name="connsiteY2" fmla="*/ 648712 h 648712"/>
              <a:gd name="connsiteX3" fmla="*/ 0 w 1081187"/>
              <a:gd name="connsiteY3" fmla="*/ 648712 h 648712"/>
              <a:gd name="connsiteX4" fmla="*/ 0 w 1081187"/>
              <a:gd name="connsiteY4" fmla="*/ 0 h 648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1187" h="648712">
                <a:moveTo>
                  <a:pt x="0" y="0"/>
                </a:moveTo>
                <a:lnTo>
                  <a:pt x="1081187" y="0"/>
                </a:lnTo>
                <a:lnTo>
                  <a:pt x="1081187" y="648712"/>
                </a:lnTo>
                <a:lnTo>
                  <a:pt x="0" y="648712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9530" tIns="49530" rIns="49530" bIns="49530" numCol="1" spcCol="1270" anchor="ctr" anchorCtr="0">
            <a:noAutofit/>
          </a:bodyPr>
          <a:lstStyle/>
          <a:p>
            <a:pPr marL="0" lvl="0" indent="0" algn="ctr" defTabSz="5778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300" b="0" i="0" u="none" kern="1200"/>
              <a:t>ABS</a:t>
            </a:r>
            <a:endParaRPr lang="en-US" sz="1300" kern="1200"/>
          </a:p>
        </p:txBody>
      </p:sp>
      <p:sp>
        <p:nvSpPr>
          <p:cNvPr id="27" name="자유형: 도형 26">
            <a:extLst>
              <a:ext uri="{FF2B5EF4-FFF2-40B4-BE49-F238E27FC236}">
                <a16:creationId xmlns:a16="http://schemas.microsoft.com/office/drawing/2014/main" id="{A779F423-DA10-4825-A4C8-0F6C12A980E4}"/>
              </a:ext>
            </a:extLst>
          </p:cNvPr>
          <p:cNvSpPr/>
          <p:nvPr/>
        </p:nvSpPr>
        <p:spPr>
          <a:xfrm>
            <a:off x="3176793" y="4060134"/>
            <a:ext cx="1081187" cy="648712"/>
          </a:xfrm>
          <a:custGeom>
            <a:avLst/>
            <a:gdLst>
              <a:gd name="connsiteX0" fmla="*/ 0 w 1081187"/>
              <a:gd name="connsiteY0" fmla="*/ 0 h 648712"/>
              <a:gd name="connsiteX1" fmla="*/ 1081187 w 1081187"/>
              <a:gd name="connsiteY1" fmla="*/ 0 h 648712"/>
              <a:gd name="connsiteX2" fmla="*/ 1081187 w 1081187"/>
              <a:gd name="connsiteY2" fmla="*/ 648712 h 648712"/>
              <a:gd name="connsiteX3" fmla="*/ 0 w 1081187"/>
              <a:gd name="connsiteY3" fmla="*/ 648712 h 648712"/>
              <a:gd name="connsiteX4" fmla="*/ 0 w 1081187"/>
              <a:gd name="connsiteY4" fmla="*/ 0 h 648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1187" h="648712">
                <a:moveTo>
                  <a:pt x="0" y="0"/>
                </a:moveTo>
                <a:lnTo>
                  <a:pt x="1081187" y="0"/>
                </a:lnTo>
                <a:lnTo>
                  <a:pt x="1081187" y="648712"/>
                </a:lnTo>
                <a:lnTo>
                  <a:pt x="0" y="648712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9530" tIns="49530" rIns="49530" bIns="49530" numCol="1" spcCol="1270" anchor="ctr" anchorCtr="0">
            <a:noAutofit/>
          </a:bodyPr>
          <a:lstStyle/>
          <a:p>
            <a:pPr marL="0" lvl="0" indent="0" algn="ctr" defTabSz="5778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300" b="0" i="0" u="none" kern="1200"/>
              <a:t>Airbag_1</a:t>
            </a:r>
            <a:endParaRPr lang="en-US" sz="1300" kern="1200"/>
          </a:p>
        </p:txBody>
      </p:sp>
      <p:sp>
        <p:nvSpPr>
          <p:cNvPr id="28" name="자유형: 도형 27">
            <a:extLst>
              <a:ext uri="{FF2B5EF4-FFF2-40B4-BE49-F238E27FC236}">
                <a16:creationId xmlns:a16="http://schemas.microsoft.com/office/drawing/2014/main" id="{AA9FD57B-4B24-4D03-B090-9F291C519E4D}"/>
              </a:ext>
            </a:extLst>
          </p:cNvPr>
          <p:cNvSpPr/>
          <p:nvPr/>
        </p:nvSpPr>
        <p:spPr>
          <a:xfrm>
            <a:off x="4366100" y="4060134"/>
            <a:ext cx="1081187" cy="648712"/>
          </a:xfrm>
          <a:custGeom>
            <a:avLst/>
            <a:gdLst>
              <a:gd name="connsiteX0" fmla="*/ 0 w 1081187"/>
              <a:gd name="connsiteY0" fmla="*/ 0 h 648712"/>
              <a:gd name="connsiteX1" fmla="*/ 1081187 w 1081187"/>
              <a:gd name="connsiteY1" fmla="*/ 0 h 648712"/>
              <a:gd name="connsiteX2" fmla="*/ 1081187 w 1081187"/>
              <a:gd name="connsiteY2" fmla="*/ 648712 h 648712"/>
              <a:gd name="connsiteX3" fmla="*/ 0 w 1081187"/>
              <a:gd name="connsiteY3" fmla="*/ 648712 h 648712"/>
              <a:gd name="connsiteX4" fmla="*/ 0 w 1081187"/>
              <a:gd name="connsiteY4" fmla="*/ 0 h 648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1187" h="648712">
                <a:moveTo>
                  <a:pt x="0" y="0"/>
                </a:moveTo>
                <a:lnTo>
                  <a:pt x="1081187" y="0"/>
                </a:lnTo>
                <a:lnTo>
                  <a:pt x="1081187" y="648712"/>
                </a:lnTo>
                <a:lnTo>
                  <a:pt x="0" y="648712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9530" tIns="49530" rIns="49530" bIns="49530" numCol="1" spcCol="1270" anchor="ctr" anchorCtr="0">
            <a:noAutofit/>
          </a:bodyPr>
          <a:lstStyle/>
          <a:p>
            <a:pPr marL="0" lvl="0" indent="0" algn="ctr" defTabSz="5778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300" b="0" i="0" u="none" kern="1200"/>
              <a:t>Airbag_2</a:t>
            </a:r>
            <a:endParaRPr lang="en-US" sz="1300" kern="1200"/>
          </a:p>
        </p:txBody>
      </p:sp>
      <p:sp>
        <p:nvSpPr>
          <p:cNvPr id="29" name="자유형: 도형 28">
            <a:extLst>
              <a:ext uri="{FF2B5EF4-FFF2-40B4-BE49-F238E27FC236}">
                <a16:creationId xmlns:a16="http://schemas.microsoft.com/office/drawing/2014/main" id="{3A0CC3DB-5B7E-4D73-A59F-58FBC7585B10}"/>
              </a:ext>
            </a:extLst>
          </p:cNvPr>
          <p:cNvSpPr/>
          <p:nvPr/>
        </p:nvSpPr>
        <p:spPr>
          <a:xfrm>
            <a:off x="5555406" y="4060134"/>
            <a:ext cx="1081187" cy="648712"/>
          </a:xfrm>
          <a:custGeom>
            <a:avLst/>
            <a:gdLst>
              <a:gd name="connsiteX0" fmla="*/ 0 w 1081187"/>
              <a:gd name="connsiteY0" fmla="*/ 0 h 648712"/>
              <a:gd name="connsiteX1" fmla="*/ 1081187 w 1081187"/>
              <a:gd name="connsiteY1" fmla="*/ 0 h 648712"/>
              <a:gd name="connsiteX2" fmla="*/ 1081187 w 1081187"/>
              <a:gd name="connsiteY2" fmla="*/ 648712 h 648712"/>
              <a:gd name="connsiteX3" fmla="*/ 0 w 1081187"/>
              <a:gd name="connsiteY3" fmla="*/ 648712 h 648712"/>
              <a:gd name="connsiteX4" fmla="*/ 0 w 1081187"/>
              <a:gd name="connsiteY4" fmla="*/ 0 h 648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1187" h="648712">
                <a:moveTo>
                  <a:pt x="0" y="0"/>
                </a:moveTo>
                <a:lnTo>
                  <a:pt x="1081187" y="0"/>
                </a:lnTo>
                <a:lnTo>
                  <a:pt x="1081187" y="648712"/>
                </a:lnTo>
                <a:lnTo>
                  <a:pt x="0" y="648712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9530" tIns="49530" rIns="49530" bIns="49530" numCol="1" spcCol="1270" anchor="ctr" anchorCtr="0">
            <a:noAutofit/>
          </a:bodyPr>
          <a:lstStyle/>
          <a:p>
            <a:pPr marL="0" lvl="0" indent="0" algn="ctr" defTabSz="5778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300" b="0" i="0" u="none" kern="1200"/>
              <a:t>Airco</a:t>
            </a:r>
            <a:endParaRPr lang="en-US" sz="1300" kern="1200"/>
          </a:p>
        </p:txBody>
      </p:sp>
      <p:sp>
        <p:nvSpPr>
          <p:cNvPr id="30" name="자유형: 도형 29">
            <a:extLst>
              <a:ext uri="{FF2B5EF4-FFF2-40B4-BE49-F238E27FC236}">
                <a16:creationId xmlns:a16="http://schemas.microsoft.com/office/drawing/2014/main" id="{5EB7F07B-2D42-4CB2-9EA0-8E36BE541F84}"/>
              </a:ext>
            </a:extLst>
          </p:cNvPr>
          <p:cNvSpPr/>
          <p:nvPr/>
        </p:nvSpPr>
        <p:spPr>
          <a:xfrm>
            <a:off x="6744712" y="4060134"/>
            <a:ext cx="1081187" cy="648712"/>
          </a:xfrm>
          <a:custGeom>
            <a:avLst/>
            <a:gdLst>
              <a:gd name="connsiteX0" fmla="*/ 0 w 1081187"/>
              <a:gd name="connsiteY0" fmla="*/ 0 h 648712"/>
              <a:gd name="connsiteX1" fmla="*/ 1081187 w 1081187"/>
              <a:gd name="connsiteY1" fmla="*/ 0 h 648712"/>
              <a:gd name="connsiteX2" fmla="*/ 1081187 w 1081187"/>
              <a:gd name="connsiteY2" fmla="*/ 648712 h 648712"/>
              <a:gd name="connsiteX3" fmla="*/ 0 w 1081187"/>
              <a:gd name="connsiteY3" fmla="*/ 648712 h 648712"/>
              <a:gd name="connsiteX4" fmla="*/ 0 w 1081187"/>
              <a:gd name="connsiteY4" fmla="*/ 0 h 648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1187" h="648712">
                <a:moveTo>
                  <a:pt x="0" y="0"/>
                </a:moveTo>
                <a:lnTo>
                  <a:pt x="1081187" y="0"/>
                </a:lnTo>
                <a:lnTo>
                  <a:pt x="1081187" y="648712"/>
                </a:lnTo>
                <a:lnTo>
                  <a:pt x="0" y="648712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9530" tIns="49530" rIns="49530" bIns="49530" numCol="1" spcCol="1270" anchor="ctr" anchorCtr="0">
            <a:noAutofit/>
          </a:bodyPr>
          <a:lstStyle/>
          <a:p>
            <a:pPr marL="0" lvl="0" indent="0" algn="ctr" defTabSz="5778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300" b="0" i="0" u="none" kern="1200"/>
              <a:t>Automatic_airco</a:t>
            </a:r>
            <a:endParaRPr lang="en-US" sz="1300" kern="1200"/>
          </a:p>
        </p:txBody>
      </p:sp>
      <p:sp>
        <p:nvSpPr>
          <p:cNvPr id="31" name="자유형: 도형 30">
            <a:extLst>
              <a:ext uri="{FF2B5EF4-FFF2-40B4-BE49-F238E27FC236}">
                <a16:creationId xmlns:a16="http://schemas.microsoft.com/office/drawing/2014/main" id="{A229036C-9628-4516-946F-2D07F872E2AE}"/>
              </a:ext>
            </a:extLst>
          </p:cNvPr>
          <p:cNvSpPr/>
          <p:nvPr/>
        </p:nvSpPr>
        <p:spPr>
          <a:xfrm>
            <a:off x="7934018" y="4060134"/>
            <a:ext cx="1081187" cy="648712"/>
          </a:xfrm>
          <a:custGeom>
            <a:avLst/>
            <a:gdLst>
              <a:gd name="connsiteX0" fmla="*/ 0 w 1081187"/>
              <a:gd name="connsiteY0" fmla="*/ 0 h 648712"/>
              <a:gd name="connsiteX1" fmla="*/ 1081187 w 1081187"/>
              <a:gd name="connsiteY1" fmla="*/ 0 h 648712"/>
              <a:gd name="connsiteX2" fmla="*/ 1081187 w 1081187"/>
              <a:gd name="connsiteY2" fmla="*/ 648712 h 648712"/>
              <a:gd name="connsiteX3" fmla="*/ 0 w 1081187"/>
              <a:gd name="connsiteY3" fmla="*/ 648712 h 648712"/>
              <a:gd name="connsiteX4" fmla="*/ 0 w 1081187"/>
              <a:gd name="connsiteY4" fmla="*/ 0 h 648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1187" h="648712">
                <a:moveTo>
                  <a:pt x="0" y="0"/>
                </a:moveTo>
                <a:lnTo>
                  <a:pt x="1081187" y="0"/>
                </a:lnTo>
                <a:lnTo>
                  <a:pt x="1081187" y="648712"/>
                </a:lnTo>
                <a:lnTo>
                  <a:pt x="0" y="648712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9530" tIns="49530" rIns="49530" bIns="49530" numCol="1" spcCol="1270" anchor="ctr" anchorCtr="0">
            <a:noAutofit/>
          </a:bodyPr>
          <a:lstStyle/>
          <a:p>
            <a:pPr marL="0" lvl="0" indent="0" algn="ctr" defTabSz="5778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300" b="0" i="0" u="none" kern="1200"/>
              <a:t>Boardcomputer</a:t>
            </a:r>
            <a:endParaRPr lang="en-US" sz="1300" kern="1200"/>
          </a:p>
        </p:txBody>
      </p:sp>
      <p:sp>
        <p:nvSpPr>
          <p:cNvPr id="32" name="자유형: 도형 31">
            <a:extLst>
              <a:ext uri="{FF2B5EF4-FFF2-40B4-BE49-F238E27FC236}">
                <a16:creationId xmlns:a16="http://schemas.microsoft.com/office/drawing/2014/main" id="{056F66E1-250F-4E97-8634-2B06A93B5EBD}"/>
              </a:ext>
            </a:extLst>
          </p:cNvPr>
          <p:cNvSpPr/>
          <p:nvPr/>
        </p:nvSpPr>
        <p:spPr>
          <a:xfrm>
            <a:off x="9123324" y="4060134"/>
            <a:ext cx="1081187" cy="648712"/>
          </a:xfrm>
          <a:custGeom>
            <a:avLst/>
            <a:gdLst>
              <a:gd name="connsiteX0" fmla="*/ 0 w 1081187"/>
              <a:gd name="connsiteY0" fmla="*/ 0 h 648712"/>
              <a:gd name="connsiteX1" fmla="*/ 1081187 w 1081187"/>
              <a:gd name="connsiteY1" fmla="*/ 0 h 648712"/>
              <a:gd name="connsiteX2" fmla="*/ 1081187 w 1081187"/>
              <a:gd name="connsiteY2" fmla="*/ 648712 h 648712"/>
              <a:gd name="connsiteX3" fmla="*/ 0 w 1081187"/>
              <a:gd name="connsiteY3" fmla="*/ 648712 h 648712"/>
              <a:gd name="connsiteX4" fmla="*/ 0 w 1081187"/>
              <a:gd name="connsiteY4" fmla="*/ 0 h 648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1187" h="648712">
                <a:moveTo>
                  <a:pt x="0" y="0"/>
                </a:moveTo>
                <a:lnTo>
                  <a:pt x="1081187" y="0"/>
                </a:lnTo>
                <a:lnTo>
                  <a:pt x="1081187" y="648712"/>
                </a:lnTo>
                <a:lnTo>
                  <a:pt x="0" y="648712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9530" tIns="49530" rIns="49530" bIns="49530" numCol="1" spcCol="1270" anchor="ctr" anchorCtr="0">
            <a:noAutofit/>
          </a:bodyPr>
          <a:lstStyle/>
          <a:p>
            <a:pPr marL="0" lvl="0" indent="0" algn="ctr" defTabSz="5778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300" b="0" i="0" u="none" kern="1200"/>
              <a:t>CD_Player</a:t>
            </a:r>
            <a:endParaRPr lang="en-US" sz="1300" kern="1200"/>
          </a:p>
        </p:txBody>
      </p:sp>
      <p:sp>
        <p:nvSpPr>
          <p:cNvPr id="33" name="자유형: 도형 32">
            <a:extLst>
              <a:ext uri="{FF2B5EF4-FFF2-40B4-BE49-F238E27FC236}">
                <a16:creationId xmlns:a16="http://schemas.microsoft.com/office/drawing/2014/main" id="{84A7E514-6FD6-4573-AA08-051A648426DE}"/>
              </a:ext>
            </a:extLst>
          </p:cNvPr>
          <p:cNvSpPr/>
          <p:nvPr/>
        </p:nvSpPr>
        <p:spPr>
          <a:xfrm>
            <a:off x="1987487" y="4816965"/>
            <a:ext cx="1081187" cy="648712"/>
          </a:xfrm>
          <a:custGeom>
            <a:avLst/>
            <a:gdLst>
              <a:gd name="connsiteX0" fmla="*/ 0 w 1081187"/>
              <a:gd name="connsiteY0" fmla="*/ 0 h 648712"/>
              <a:gd name="connsiteX1" fmla="*/ 1081187 w 1081187"/>
              <a:gd name="connsiteY1" fmla="*/ 0 h 648712"/>
              <a:gd name="connsiteX2" fmla="*/ 1081187 w 1081187"/>
              <a:gd name="connsiteY2" fmla="*/ 648712 h 648712"/>
              <a:gd name="connsiteX3" fmla="*/ 0 w 1081187"/>
              <a:gd name="connsiteY3" fmla="*/ 648712 h 648712"/>
              <a:gd name="connsiteX4" fmla="*/ 0 w 1081187"/>
              <a:gd name="connsiteY4" fmla="*/ 0 h 648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1187" h="648712">
                <a:moveTo>
                  <a:pt x="0" y="0"/>
                </a:moveTo>
                <a:lnTo>
                  <a:pt x="1081187" y="0"/>
                </a:lnTo>
                <a:lnTo>
                  <a:pt x="1081187" y="648712"/>
                </a:lnTo>
                <a:lnTo>
                  <a:pt x="0" y="648712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9530" tIns="49530" rIns="49530" bIns="49530" numCol="1" spcCol="1270" anchor="ctr" anchorCtr="0">
            <a:noAutofit/>
          </a:bodyPr>
          <a:lstStyle/>
          <a:p>
            <a:pPr marL="0" lvl="0" indent="0" algn="ctr" defTabSz="5778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300" b="0" i="0" u="none" kern="1200"/>
              <a:t>Central_Lock</a:t>
            </a:r>
            <a:endParaRPr lang="en-US" sz="1300" kern="1200"/>
          </a:p>
        </p:txBody>
      </p:sp>
      <p:sp>
        <p:nvSpPr>
          <p:cNvPr id="34" name="자유형: 도형 33">
            <a:extLst>
              <a:ext uri="{FF2B5EF4-FFF2-40B4-BE49-F238E27FC236}">
                <a16:creationId xmlns:a16="http://schemas.microsoft.com/office/drawing/2014/main" id="{4E229F0C-0FAB-4AF8-902C-EE36D567595B}"/>
              </a:ext>
            </a:extLst>
          </p:cNvPr>
          <p:cNvSpPr/>
          <p:nvPr/>
        </p:nvSpPr>
        <p:spPr>
          <a:xfrm>
            <a:off x="3176793" y="4816965"/>
            <a:ext cx="1081187" cy="648712"/>
          </a:xfrm>
          <a:custGeom>
            <a:avLst/>
            <a:gdLst>
              <a:gd name="connsiteX0" fmla="*/ 0 w 1081187"/>
              <a:gd name="connsiteY0" fmla="*/ 0 h 648712"/>
              <a:gd name="connsiteX1" fmla="*/ 1081187 w 1081187"/>
              <a:gd name="connsiteY1" fmla="*/ 0 h 648712"/>
              <a:gd name="connsiteX2" fmla="*/ 1081187 w 1081187"/>
              <a:gd name="connsiteY2" fmla="*/ 648712 h 648712"/>
              <a:gd name="connsiteX3" fmla="*/ 0 w 1081187"/>
              <a:gd name="connsiteY3" fmla="*/ 648712 h 648712"/>
              <a:gd name="connsiteX4" fmla="*/ 0 w 1081187"/>
              <a:gd name="connsiteY4" fmla="*/ 0 h 648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1187" h="648712">
                <a:moveTo>
                  <a:pt x="0" y="0"/>
                </a:moveTo>
                <a:lnTo>
                  <a:pt x="1081187" y="0"/>
                </a:lnTo>
                <a:lnTo>
                  <a:pt x="1081187" y="648712"/>
                </a:lnTo>
                <a:lnTo>
                  <a:pt x="0" y="648712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9530" tIns="49530" rIns="49530" bIns="49530" numCol="1" spcCol="1270" anchor="ctr" anchorCtr="0">
            <a:noAutofit/>
          </a:bodyPr>
          <a:lstStyle/>
          <a:p>
            <a:pPr marL="0" lvl="0" indent="0" algn="ctr" defTabSz="5778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300" b="0" i="0" u="none" kern="1200"/>
              <a:t>Powered_Windows</a:t>
            </a:r>
            <a:endParaRPr lang="en-US" sz="1300" kern="1200"/>
          </a:p>
        </p:txBody>
      </p:sp>
      <p:sp>
        <p:nvSpPr>
          <p:cNvPr id="35" name="자유형: 도형 34">
            <a:extLst>
              <a:ext uri="{FF2B5EF4-FFF2-40B4-BE49-F238E27FC236}">
                <a16:creationId xmlns:a16="http://schemas.microsoft.com/office/drawing/2014/main" id="{BB66C921-858D-4203-A126-DA1A51409F32}"/>
              </a:ext>
            </a:extLst>
          </p:cNvPr>
          <p:cNvSpPr/>
          <p:nvPr/>
        </p:nvSpPr>
        <p:spPr>
          <a:xfrm>
            <a:off x="4366100" y="4816965"/>
            <a:ext cx="1081187" cy="648712"/>
          </a:xfrm>
          <a:custGeom>
            <a:avLst/>
            <a:gdLst>
              <a:gd name="connsiteX0" fmla="*/ 0 w 1081187"/>
              <a:gd name="connsiteY0" fmla="*/ 0 h 648712"/>
              <a:gd name="connsiteX1" fmla="*/ 1081187 w 1081187"/>
              <a:gd name="connsiteY1" fmla="*/ 0 h 648712"/>
              <a:gd name="connsiteX2" fmla="*/ 1081187 w 1081187"/>
              <a:gd name="connsiteY2" fmla="*/ 648712 h 648712"/>
              <a:gd name="connsiteX3" fmla="*/ 0 w 1081187"/>
              <a:gd name="connsiteY3" fmla="*/ 648712 h 648712"/>
              <a:gd name="connsiteX4" fmla="*/ 0 w 1081187"/>
              <a:gd name="connsiteY4" fmla="*/ 0 h 648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1187" h="648712">
                <a:moveTo>
                  <a:pt x="0" y="0"/>
                </a:moveTo>
                <a:lnTo>
                  <a:pt x="1081187" y="0"/>
                </a:lnTo>
                <a:lnTo>
                  <a:pt x="1081187" y="648712"/>
                </a:lnTo>
                <a:lnTo>
                  <a:pt x="0" y="648712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9530" tIns="49530" rIns="49530" bIns="49530" numCol="1" spcCol="1270" anchor="ctr" anchorCtr="0">
            <a:noAutofit/>
          </a:bodyPr>
          <a:lstStyle/>
          <a:p>
            <a:pPr marL="0" lvl="0" indent="0" algn="ctr" defTabSz="5778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300" b="0" i="0" u="none" kern="1200"/>
              <a:t>Power_Steering</a:t>
            </a:r>
            <a:endParaRPr lang="en-US" sz="1300" kern="1200"/>
          </a:p>
        </p:txBody>
      </p:sp>
      <p:sp>
        <p:nvSpPr>
          <p:cNvPr id="36" name="자유형: 도형 35">
            <a:extLst>
              <a:ext uri="{FF2B5EF4-FFF2-40B4-BE49-F238E27FC236}">
                <a16:creationId xmlns:a16="http://schemas.microsoft.com/office/drawing/2014/main" id="{2273960C-3B3B-457A-848D-FB00DB6FE760}"/>
              </a:ext>
            </a:extLst>
          </p:cNvPr>
          <p:cNvSpPr/>
          <p:nvPr/>
        </p:nvSpPr>
        <p:spPr>
          <a:xfrm>
            <a:off x="5555406" y="4816965"/>
            <a:ext cx="1081187" cy="648712"/>
          </a:xfrm>
          <a:custGeom>
            <a:avLst/>
            <a:gdLst>
              <a:gd name="connsiteX0" fmla="*/ 0 w 1081187"/>
              <a:gd name="connsiteY0" fmla="*/ 0 h 648712"/>
              <a:gd name="connsiteX1" fmla="*/ 1081187 w 1081187"/>
              <a:gd name="connsiteY1" fmla="*/ 0 h 648712"/>
              <a:gd name="connsiteX2" fmla="*/ 1081187 w 1081187"/>
              <a:gd name="connsiteY2" fmla="*/ 648712 h 648712"/>
              <a:gd name="connsiteX3" fmla="*/ 0 w 1081187"/>
              <a:gd name="connsiteY3" fmla="*/ 648712 h 648712"/>
              <a:gd name="connsiteX4" fmla="*/ 0 w 1081187"/>
              <a:gd name="connsiteY4" fmla="*/ 0 h 648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1187" h="648712">
                <a:moveTo>
                  <a:pt x="0" y="0"/>
                </a:moveTo>
                <a:lnTo>
                  <a:pt x="1081187" y="0"/>
                </a:lnTo>
                <a:lnTo>
                  <a:pt x="1081187" y="648712"/>
                </a:lnTo>
                <a:lnTo>
                  <a:pt x="0" y="648712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9530" tIns="49530" rIns="49530" bIns="49530" numCol="1" spcCol="1270" anchor="ctr" anchorCtr="0">
            <a:noAutofit/>
          </a:bodyPr>
          <a:lstStyle/>
          <a:p>
            <a:pPr marL="0" lvl="0" indent="0" algn="ctr" defTabSz="5778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300" b="0" i="0" u="none" kern="1200"/>
              <a:t>Radio</a:t>
            </a:r>
            <a:endParaRPr lang="en-US" sz="1300" kern="1200"/>
          </a:p>
        </p:txBody>
      </p:sp>
      <p:sp>
        <p:nvSpPr>
          <p:cNvPr id="37" name="자유형: 도형 36">
            <a:extLst>
              <a:ext uri="{FF2B5EF4-FFF2-40B4-BE49-F238E27FC236}">
                <a16:creationId xmlns:a16="http://schemas.microsoft.com/office/drawing/2014/main" id="{D3BA07D4-A74B-4F61-82A2-B7814E2E6EFF}"/>
              </a:ext>
            </a:extLst>
          </p:cNvPr>
          <p:cNvSpPr/>
          <p:nvPr/>
        </p:nvSpPr>
        <p:spPr>
          <a:xfrm>
            <a:off x="6744712" y="4816965"/>
            <a:ext cx="1081187" cy="648712"/>
          </a:xfrm>
          <a:custGeom>
            <a:avLst/>
            <a:gdLst>
              <a:gd name="connsiteX0" fmla="*/ 0 w 1081187"/>
              <a:gd name="connsiteY0" fmla="*/ 0 h 648712"/>
              <a:gd name="connsiteX1" fmla="*/ 1081187 w 1081187"/>
              <a:gd name="connsiteY1" fmla="*/ 0 h 648712"/>
              <a:gd name="connsiteX2" fmla="*/ 1081187 w 1081187"/>
              <a:gd name="connsiteY2" fmla="*/ 648712 h 648712"/>
              <a:gd name="connsiteX3" fmla="*/ 0 w 1081187"/>
              <a:gd name="connsiteY3" fmla="*/ 648712 h 648712"/>
              <a:gd name="connsiteX4" fmla="*/ 0 w 1081187"/>
              <a:gd name="connsiteY4" fmla="*/ 0 h 648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1187" h="648712">
                <a:moveTo>
                  <a:pt x="0" y="0"/>
                </a:moveTo>
                <a:lnTo>
                  <a:pt x="1081187" y="0"/>
                </a:lnTo>
                <a:lnTo>
                  <a:pt x="1081187" y="648712"/>
                </a:lnTo>
                <a:lnTo>
                  <a:pt x="0" y="648712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9530" tIns="49530" rIns="49530" bIns="49530" numCol="1" spcCol="1270" anchor="ctr" anchorCtr="0">
            <a:noAutofit/>
          </a:bodyPr>
          <a:lstStyle/>
          <a:p>
            <a:pPr marL="0" lvl="0" indent="0" algn="ctr" defTabSz="5778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300" b="0" i="0" u="none" kern="1200"/>
              <a:t>Mistlamps</a:t>
            </a:r>
            <a:endParaRPr lang="en-US" sz="1300" kern="1200"/>
          </a:p>
        </p:txBody>
      </p:sp>
      <p:sp>
        <p:nvSpPr>
          <p:cNvPr id="38" name="자유형: 도형 37">
            <a:extLst>
              <a:ext uri="{FF2B5EF4-FFF2-40B4-BE49-F238E27FC236}">
                <a16:creationId xmlns:a16="http://schemas.microsoft.com/office/drawing/2014/main" id="{94D524B0-F80C-4B14-B8F9-7F9186524D26}"/>
              </a:ext>
            </a:extLst>
          </p:cNvPr>
          <p:cNvSpPr/>
          <p:nvPr/>
        </p:nvSpPr>
        <p:spPr>
          <a:xfrm>
            <a:off x="7934018" y="4816965"/>
            <a:ext cx="1081187" cy="648712"/>
          </a:xfrm>
          <a:custGeom>
            <a:avLst/>
            <a:gdLst>
              <a:gd name="connsiteX0" fmla="*/ 0 w 1081187"/>
              <a:gd name="connsiteY0" fmla="*/ 0 h 648712"/>
              <a:gd name="connsiteX1" fmla="*/ 1081187 w 1081187"/>
              <a:gd name="connsiteY1" fmla="*/ 0 h 648712"/>
              <a:gd name="connsiteX2" fmla="*/ 1081187 w 1081187"/>
              <a:gd name="connsiteY2" fmla="*/ 648712 h 648712"/>
              <a:gd name="connsiteX3" fmla="*/ 0 w 1081187"/>
              <a:gd name="connsiteY3" fmla="*/ 648712 h 648712"/>
              <a:gd name="connsiteX4" fmla="*/ 0 w 1081187"/>
              <a:gd name="connsiteY4" fmla="*/ 0 h 648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1187" h="648712">
                <a:moveTo>
                  <a:pt x="0" y="0"/>
                </a:moveTo>
                <a:lnTo>
                  <a:pt x="1081187" y="0"/>
                </a:lnTo>
                <a:lnTo>
                  <a:pt x="1081187" y="648712"/>
                </a:lnTo>
                <a:lnTo>
                  <a:pt x="0" y="648712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9530" tIns="49530" rIns="49530" bIns="49530" numCol="1" spcCol="1270" anchor="ctr" anchorCtr="0">
            <a:noAutofit/>
          </a:bodyPr>
          <a:lstStyle/>
          <a:p>
            <a:pPr marL="0" lvl="0" indent="0" algn="ctr" defTabSz="5778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300" b="0" i="0" u="none" kern="1200"/>
              <a:t>Sport_Model</a:t>
            </a:r>
            <a:endParaRPr lang="en-US" sz="1300" kern="1200"/>
          </a:p>
        </p:txBody>
      </p:sp>
      <p:sp>
        <p:nvSpPr>
          <p:cNvPr id="39" name="자유형: 도형 38">
            <a:extLst>
              <a:ext uri="{FF2B5EF4-FFF2-40B4-BE49-F238E27FC236}">
                <a16:creationId xmlns:a16="http://schemas.microsoft.com/office/drawing/2014/main" id="{7352CB4F-6601-4FFD-8AAB-C4DDAC378F81}"/>
              </a:ext>
            </a:extLst>
          </p:cNvPr>
          <p:cNvSpPr/>
          <p:nvPr/>
        </p:nvSpPr>
        <p:spPr>
          <a:xfrm>
            <a:off x="9123324" y="4816965"/>
            <a:ext cx="1081187" cy="648712"/>
          </a:xfrm>
          <a:custGeom>
            <a:avLst/>
            <a:gdLst>
              <a:gd name="connsiteX0" fmla="*/ 0 w 1081187"/>
              <a:gd name="connsiteY0" fmla="*/ 0 h 648712"/>
              <a:gd name="connsiteX1" fmla="*/ 1081187 w 1081187"/>
              <a:gd name="connsiteY1" fmla="*/ 0 h 648712"/>
              <a:gd name="connsiteX2" fmla="*/ 1081187 w 1081187"/>
              <a:gd name="connsiteY2" fmla="*/ 648712 h 648712"/>
              <a:gd name="connsiteX3" fmla="*/ 0 w 1081187"/>
              <a:gd name="connsiteY3" fmla="*/ 648712 h 648712"/>
              <a:gd name="connsiteX4" fmla="*/ 0 w 1081187"/>
              <a:gd name="connsiteY4" fmla="*/ 0 h 648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1187" h="648712">
                <a:moveTo>
                  <a:pt x="0" y="0"/>
                </a:moveTo>
                <a:lnTo>
                  <a:pt x="1081187" y="0"/>
                </a:lnTo>
                <a:lnTo>
                  <a:pt x="1081187" y="648712"/>
                </a:lnTo>
                <a:lnTo>
                  <a:pt x="0" y="648712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9530" tIns="49530" rIns="49530" bIns="49530" numCol="1" spcCol="1270" anchor="ctr" anchorCtr="0">
            <a:noAutofit/>
          </a:bodyPr>
          <a:lstStyle/>
          <a:p>
            <a:pPr marL="0" lvl="0" indent="0" algn="ctr" defTabSz="5778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300" b="0" i="0" u="none" kern="1200"/>
              <a:t>Backseat_Divider</a:t>
            </a:r>
            <a:endParaRPr lang="en-US" sz="1300" kern="1200"/>
          </a:p>
        </p:txBody>
      </p:sp>
      <p:sp>
        <p:nvSpPr>
          <p:cNvPr id="40" name="자유형: 도형 39">
            <a:extLst>
              <a:ext uri="{FF2B5EF4-FFF2-40B4-BE49-F238E27FC236}">
                <a16:creationId xmlns:a16="http://schemas.microsoft.com/office/drawing/2014/main" id="{3B49F0A6-5F48-4F75-9022-47D63D217A92}"/>
              </a:ext>
            </a:extLst>
          </p:cNvPr>
          <p:cNvSpPr/>
          <p:nvPr/>
        </p:nvSpPr>
        <p:spPr>
          <a:xfrm>
            <a:off x="3771446" y="5573796"/>
            <a:ext cx="1081187" cy="648712"/>
          </a:xfrm>
          <a:custGeom>
            <a:avLst/>
            <a:gdLst>
              <a:gd name="connsiteX0" fmla="*/ 0 w 1081187"/>
              <a:gd name="connsiteY0" fmla="*/ 0 h 648712"/>
              <a:gd name="connsiteX1" fmla="*/ 1081187 w 1081187"/>
              <a:gd name="connsiteY1" fmla="*/ 0 h 648712"/>
              <a:gd name="connsiteX2" fmla="*/ 1081187 w 1081187"/>
              <a:gd name="connsiteY2" fmla="*/ 648712 h 648712"/>
              <a:gd name="connsiteX3" fmla="*/ 0 w 1081187"/>
              <a:gd name="connsiteY3" fmla="*/ 648712 h 648712"/>
              <a:gd name="connsiteX4" fmla="*/ 0 w 1081187"/>
              <a:gd name="connsiteY4" fmla="*/ 0 h 648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1187" h="648712">
                <a:moveTo>
                  <a:pt x="0" y="0"/>
                </a:moveTo>
                <a:lnTo>
                  <a:pt x="1081187" y="0"/>
                </a:lnTo>
                <a:lnTo>
                  <a:pt x="1081187" y="648712"/>
                </a:lnTo>
                <a:lnTo>
                  <a:pt x="0" y="648712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9530" tIns="49530" rIns="49530" bIns="49530" numCol="1" spcCol="1270" anchor="ctr" anchorCtr="0">
            <a:noAutofit/>
          </a:bodyPr>
          <a:lstStyle/>
          <a:p>
            <a:pPr marL="0" lvl="0" indent="0" algn="ctr" defTabSz="5778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300" b="0" i="0" u="none" kern="1200"/>
              <a:t>Metallic_Rim</a:t>
            </a:r>
            <a:endParaRPr lang="en-US" sz="1300" kern="1200"/>
          </a:p>
        </p:txBody>
      </p:sp>
      <p:sp>
        <p:nvSpPr>
          <p:cNvPr id="41" name="자유형: 도형 40">
            <a:extLst>
              <a:ext uri="{FF2B5EF4-FFF2-40B4-BE49-F238E27FC236}">
                <a16:creationId xmlns:a16="http://schemas.microsoft.com/office/drawing/2014/main" id="{01B35A9E-AE99-4C7A-96E3-004D92578A22}"/>
              </a:ext>
            </a:extLst>
          </p:cNvPr>
          <p:cNvSpPr/>
          <p:nvPr/>
        </p:nvSpPr>
        <p:spPr>
          <a:xfrm>
            <a:off x="4960753" y="5573796"/>
            <a:ext cx="1081187" cy="648712"/>
          </a:xfrm>
          <a:custGeom>
            <a:avLst/>
            <a:gdLst>
              <a:gd name="connsiteX0" fmla="*/ 0 w 1081187"/>
              <a:gd name="connsiteY0" fmla="*/ 0 h 648712"/>
              <a:gd name="connsiteX1" fmla="*/ 1081187 w 1081187"/>
              <a:gd name="connsiteY1" fmla="*/ 0 h 648712"/>
              <a:gd name="connsiteX2" fmla="*/ 1081187 w 1081187"/>
              <a:gd name="connsiteY2" fmla="*/ 648712 h 648712"/>
              <a:gd name="connsiteX3" fmla="*/ 0 w 1081187"/>
              <a:gd name="connsiteY3" fmla="*/ 648712 h 648712"/>
              <a:gd name="connsiteX4" fmla="*/ 0 w 1081187"/>
              <a:gd name="connsiteY4" fmla="*/ 0 h 648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1187" h="648712">
                <a:moveTo>
                  <a:pt x="0" y="0"/>
                </a:moveTo>
                <a:lnTo>
                  <a:pt x="1081187" y="0"/>
                </a:lnTo>
                <a:lnTo>
                  <a:pt x="1081187" y="648712"/>
                </a:lnTo>
                <a:lnTo>
                  <a:pt x="0" y="648712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9530" tIns="49530" rIns="49530" bIns="49530" numCol="1" spcCol="1270" anchor="ctr" anchorCtr="0">
            <a:noAutofit/>
          </a:bodyPr>
          <a:lstStyle/>
          <a:p>
            <a:pPr marL="0" lvl="0" indent="0" algn="ctr" defTabSz="5778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300" b="0" i="0" u="none" kern="1200"/>
              <a:t>Radio_cassette</a:t>
            </a:r>
            <a:endParaRPr lang="en-US" sz="1300" kern="1200"/>
          </a:p>
        </p:txBody>
      </p:sp>
      <p:sp>
        <p:nvSpPr>
          <p:cNvPr id="42" name="자유형: 도형 41">
            <a:extLst>
              <a:ext uri="{FF2B5EF4-FFF2-40B4-BE49-F238E27FC236}">
                <a16:creationId xmlns:a16="http://schemas.microsoft.com/office/drawing/2014/main" id="{C3DFB4C7-9BF9-4484-A96E-C17EF4B51671}"/>
              </a:ext>
            </a:extLst>
          </p:cNvPr>
          <p:cNvSpPr/>
          <p:nvPr/>
        </p:nvSpPr>
        <p:spPr>
          <a:xfrm>
            <a:off x="6150059" y="5573796"/>
            <a:ext cx="1081187" cy="648712"/>
          </a:xfrm>
          <a:custGeom>
            <a:avLst/>
            <a:gdLst>
              <a:gd name="connsiteX0" fmla="*/ 0 w 1081187"/>
              <a:gd name="connsiteY0" fmla="*/ 0 h 648712"/>
              <a:gd name="connsiteX1" fmla="*/ 1081187 w 1081187"/>
              <a:gd name="connsiteY1" fmla="*/ 0 h 648712"/>
              <a:gd name="connsiteX2" fmla="*/ 1081187 w 1081187"/>
              <a:gd name="connsiteY2" fmla="*/ 648712 h 648712"/>
              <a:gd name="connsiteX3" fmla="*/ 0 w 1081187"/>
              <a:gd name="connsiteY3" fmla="*/ 648712 h 648712"/>
              <a:gd name="connsiteX4" fmla="*/ 0 w 1081187"/>
              <a:gd name="connsiteY4" fmla="*/ 0 h 648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1187" h="648712">
                <a:moveTo>
                  <a:pt x="0" y="0"/>
                </a:moveTo>
                <a:lnTo>
                  <a:pt x="1081187" y="0"/>
                </a:lnTo>
                <a:lnTo>
                  <a:pt x="1081187" y="648712"/>
                </a:lnTo>
                <a:lnTo>
                  <a:pt x="0" y="648712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9530" tIns="49530" rIns="49530" bIns="49530" numCol="1" spcCol="1270" anchor="ctr" anchorCtr="0">
            <a:noAutofit/>
          </a:bodyPr>
          <a:lstStyle/>
          <a:p>
            <a:pPr marL="0" lvl="0" indent="0" algn="ctr" defTabSz="5778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300" b="0" i="0" u="none" kern="1200"/>
              <a:t>Parking_Assistant</a:t>
            </a:r>
            <a:endParaRPr lang="en-US" sz="1300" kern="1200"/>
          </a:p>
        </p:txBody>
      </p:sp>
      <p:sp>
        <p:nvSpPr>
          <p:cNvPr id="43" name="자유형: 도형 42">
            <a:extLst>
              <a:ext uri="{FF2B5EF4-FFF2-40B4-BE49-F238E27FC236}">
                <a16:creationId xmlns:a16="http://schemas.microsoft.com/office/drawing/2014/main" id="{3CAE4715-ED3C-4F21-8B64-4FBBCA0FC734}"/>
              </a:ext>
            </a:extLst>
          </p:cNvPr>
          <p:cNvSpPr/>
          <p:nvPr/>
        </p:nvSpPr>
        <p:spPr>
          <a:xfrm>
            <a:off x="7339365" y="5573796"/>
            <a:ext cx="1081187" cy="648712"/>
          </a:xfrm>
          <a:custGeom>
            <a:avLst/>
            <a:gdLst>
              <a:gd name="connsiteX0" fmla="*/ 0 w 1081187"/>
              <a:gd name="connsiteY0" fmla="*/ 0 h 648712"/>
              <a:gd name="connsiteX1" fmla="*/ 1081187 w 1081187"/>
              <a:gd name="connsiteY1" fmla="*/ 0 h 648712"/>
              <a:gd name="connsiteX2" fmla="*/ 1081187 w 1081187"/>
              <a:gd name="connsiteY2" fmla="*/ 648712 h 648712"/>
              <a:gd name="connsiteX3" fmla="*/ 0 w 1081187"/>
              <a:gd name="connsiteY3" fmla="*/ 648712 h 648712"/>
              <a:gd name="connsiteX4" fmla="*/ 0 w 1081187"/>
              <a:gd name="connsiteY4" fmla="*/ 0 h 648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1187" h="648712">
                <a:moveTo>
                  <a:pt x="0" y="0"/>
                </a:moveTo>
                <a:lnTo>
                  <a:pt x="1081187" y="0"/>
                </a:lnTo>
                <a:lnTo>
                  <a:pt x="1081187" y="648712"/>
                </a:lnTo>
                <a:lnTo>
                  <a:pt x="0" y="648712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9530" tIns="49530" rIns="49530" bIns="49530" numCol="1" spcCol="1270" anchor="ctr" anchorCtr="0">
            <a:noAutofit/>
          </a:bodyPr>
          <a:lstStyle/>
          <a:p>
            <a:pPr marL="0" lvl="0" indent="0" algn="ctr" defTabSz="5778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300" b="0" i="0" u="none" kern="1200" dirty="0" err="1"/>
              <a:t>Tow_Bar</a:t>
            </a:r>
            <a:endParaRPr lang="en-US" altLang="ko-KR" sz="1300" kern="1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85E2AAB-E361-4D22-82F4-F3419DFEBDC1}"/>
              </a:ext>
            </a:extLst>
          </p:cNvPr>
          <p:cNvSpPr txBox="1"/>
          <p:nvPr/>
        </p:nvSpPr>
        <p:spPr>
          <a:xfrm>
            <a:off x="39981" y="112342"/>
            <a:ext cx="357341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</a:t>
            </a:r>
            <a:r>
              <a:rPr lang="ko-KR" altLang="en-US" sz="5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변수 탐색</a:t>
            </a:r>
            <a:endParaRPr lang="ko-KR" altLang="en-US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267744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481</TotalTime>
  <Words>1554</Words>
  <Application>Microsoft Office PowerPoint</Application>
  <PresentationFormat>와이드스크린</PresentationFormat>
  <Paragraphs>545</Paragraphs>
  <Slides>43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43</vt:i4>
      </vt:variant>
    </vt:vector>
  </HeadingPairs>
  <TitlesOfParts>
    <vt:vector size="51" baseType="lpstr">
      <vt:lpstr>Arial Unicode MS</vt:lpstr>
      <vt:lpstr>나눔바른고딕</vt:lpstr>
      <vt:lpstr>맑은 고딕</vt:lpstr>
      <vt:lpstr>Arial</vt:lpstr>
      <vt:lpstr>Calibri</vt:lpstr>
      <vt:lpstr>Courier New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최재완</dc:creator>
  <cp:lastModifiedBy>최재완</cp:lastModifiedBy>
  <cp:revision>39</cp:revision>
  <dcterms:created xsi:type="dcterms:W3CDTF">2017-06-29T06:09:54Z</dcterms:created>
  <dcterms:modified xsi:type="dcterms:W3CDTF">2017-06-30T06:19:06Z</dcterms:modified>
</cp:coreProperties>
</file>